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F9F0AC-9D2A-4333-B5A7-46B173C85043}" v="94" dt="2021-10-04T18:55:45.5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1" autoAdjust="0"/>
    <p:restoredTop sz="94660"/>
  </p:normalViewPr>
  <p:slideViewPr>
    <p:cSldViewPr snapToGrid="0">
      <p:cViewPr varScale="1">
        <p:scale>
          <a:sx n="79" d="100"/>
          <a:sy n="79" d="100"/>
        </p:scale>
        <p:origin x="72"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 Kirton" userId="f5628618-a80c-491a-a6cd-d3be48a704a2" providerId="ADAL" clId="{37F9F0AC-9D2A-4333-B5A7-46B173C85043}"/>
    <pc:docChg chg="custSel addSld delSld modSld sldOrd">
      <pc:chgData name="T Kirton" userId="f5628618-a80c-491a-a6cd-d3be48a704a2" providerId="ADAL" clId="{37F9F0AC-9D2A-4333-B5A7-46B173C85043}" dt="2021-10-04T19:15:02.123" v="1180" actId="47"/>
      <pc:docMkLst>
        <pc:docMk/>
      </pc:docMkLst>
      <pc:sldChg chg="setBg">
        <pc:chgData name="T Kirton" userId="f5628618-a80c-491a-a6cd-d3be48a704a2" providerId="ADAL" clId="{37F9F0AC-9D2A-4333-B5A7-46B173C85043}" dt="2021-10-03T16:38:56.406" v="1159"/>
        <pc:sldMkLst>
          <pc:docMk/>
          <pc:sldMk cId="3495615163" sldId="257"/>
        </pc:sldMkLst>
      </pc:sldChg>
      <pc:sldChg chg="setBg">
        <pc:chgData name="T Kirton" userId="f5628618-a80c-491a-a6cd-d3be48a704a2" providerId="ADAL" clId="{37F9F0AC-9D2A-4333-B5A7-46B173C85043}" dt="2021-10-03T16:38:51.524" v="1155"/>
        <pc:sldMkLst>
          <pc:docMk/>
          <pc:sldMk cId="2535416312" sldId="258"/>
        </pc:sldMkLst>
      </pc:sldChg>
      <pc:sldChg chg="setBg">
        <pc:chgData name="T Kirton" userId="f5628618-a80c-491a-a6cd-d3be48a704a2" providerId="ADAL" clId="{37F9F0AC-9D2A-4333-B5A7-46B173C85043}" dt="2021-10-03T16:38:44.105" v="1147"/>
        <pc:sldMkLst>
          <pc:docMk/>
          <pc:sldMk cId="1513463147" sldId="259"/>
        </pc:sldMkLst>
      </pc:sldChg>
      <pc:sldChg chg="setBg">
        <pc:chgData name="T Kirton" userId="f5628618-a80c-491a-a6cd-d3be48a704a2" providerId="ADAL" clId="{37F9F0AC-9D2A-4333-B5A7-46B173C85043}" dt="2021-10-03T16:38:36.267" v="1128"/>
        <pc:sldMkLst>
          <pc:docMk/>
          <pc:sldMk cId="49008811" sldId="260"/>
        </pc:sldMkLst>
      </pc:sldChg>
      <pc:sldChg chg="setBg">
        <pc:chgData name="T Kirton" userId="f5628618-a80c-491a-a6cd-d3be48a704a2" providerId="ADAL" clId="{37F9F0AC-9D2A-4333-B5A7-46B173C85043}" dt="2021-10-03T16:38:11.677" v="1107"/>
        <pc:sldMkLst>
          <pc:docMk/>
          <pc:sldMk cId="178672147" sldId="261"/>
        </pc:sldMkLst>
      </pc:sldChg>
      <pc:sldChg chg="setBg">
        <pc:chgData name="T Kirton" userId="f5628618-a80c-491a-a6cd-d3be48a704a2" providerId="ADAL" clId="{37F9F0AC-9D2A-4333-B5A7-46B173C85043}" dt="2021-10-03T16:38:30.549" v="1120"/>
        <pc:sldMkLst>
          <pc:docMk/>
          <pc:sldMk cId="2581002321" sldId="262"/>
        </pc:sldMkLst>
      </pc:sldChg>
      <pc:sldChg chg="modSp mod setBg">
        <pc:chgData name="T Kirton" userId="f5628618-a80c-491a-a6cd-d3be48a704a2" providerId="ADAL" clId="{37F9F0AC-9D2A-4333-B5A7-46B173C85043}" dt="2021-10-04T09:48:19.583" v="1161" actId="20577"/>
        <pc:sldMkLst>
          <pc:docMk/>
          <pc:sldMk cId="4102565963" sldId="263"/>
        </pc:sldMkLst>
        <pc:spChg chg="mod">
          <ac:chgData name="T Kirton" userId="f5628618-a80c-491a-a6cd-d3be48a704a2" providerId="ADAL" clId="{37F9F0AC-9D2A-4333-B5A7-46B173C85043}" dt="2021-10-04T09:48:19.583" v="1161" actId="20577"/>
          <ac:spMkLst>
            <pc:docMk/>
            <pc:sldMk cId="4102565963" sldId="263"/>
            <ac:spMk id="5" creationId="{59C13AF9-13F2-47C4-961C-65A5CED6FB76}"/>
          </ac:spMkLst>
        </pc:spChg>
      </pc:sldChg>
      <pc:sldChg chg="modSp new mod setBg">
        <pc:chgData name="T Kirton" userId="f5628618-a80c-491a-a6cd-d3be48a704a2" providerId="ADAL" clId="{37F9F0AC-9D2A-4333-B5A7-46B173C85043}" dt="2021-10-03T16:38:04.371" v="1104"/>
        <pc:sldMkLst>
          <pc:docMk/>
          <pc:sldMk cId="602752546" sldId="264"/>
        </pc:sldMkLst>
        <pc:spChg chg="mod">
          <ac:chgData name="T Kirton" userId="f5628618-a80c-491a-a6cd-d3be48a704a2" providerId="ADAL" clId="{37F9F0AC-9D2A-4333-B5A7-46B173C85043}" dt="2021-10-03T09:07:27.155" v="852" actId="1076"/>
          <ac:spMkLst>
            <pc:docMk/>
            <pc:sldMk cId="602752546" sldId="264"/>
            <ac:spMk id="2" creationId="{E3F4D204-8639-4A66-AA96-51EDD9204C30}"/>
          </ac:spMkLst>
        </pc:spChg>
      </pc:sldChg>
      <pc:sldChg chg="modSp new mod setBg">
        <pc:chgData name="T Kirton" userId="f5628618-a80c-491a-a6cd-d3be48a704a2" providerId="ADAL" clId="{37F9F0AC-9D2A-4333-B5A7-46B173C85043}" dt="2021-10-03T09:26:03.513" v="1068" actId="2711"/>
        <pc:sldMkLst>
          <pc:docMk/>
          <pc:sldMk cId="1879947563" sldId="265"/>
        </pc:sldMkLst>
        <pc:spChg chg="mod">
          <ac:chgData name="T Kirton" userId="f5628618-a80c-491a-a6cd-d3be48a704a2" providerId="ADAL" clId="{37F9F0AC-9D2A-4333-B5A7-46B173C85043}" dt="2021-10-03T09:26:03.513" v="1068" actId="2711"/>
          <ac:spMkLst>
            <pc:docMk/>
            <pc:sldMk cId="1879947563" sldId="265"/>
            <ac:spMk id="2" creationId="{A382C8A6-8421-498D-9633-B1DCC2C7A800}"/>
          </ac:spMkLst>
        </pc:spChg>
      </pc:sldChg>
      <pc:sldChg chg="add del modTransition">
        <pc:chgData name="T Kirton" userId="f5628618-a80c-491a-a6cd-d3be48a704a2" providerId="ADAL" clId="{37F9F0AC-9D2A-4333-B5A7-46B173C85043}" dt="2021-10-04T19:15:02.123" v="1180" actId="47"/>
        <pc:sldMkLst>
          <pc:docMk/>
          <pc:sldMk cId="0" sldId="266"/>
        </pc:sldMkLst>
      </pc:sldChg>
      <pc:sldChg chg="add del modTransition">
        <pc:chgData name="T Kirton" userId="f5628618-a80c-491a-a6cd-d3be48a704a2" providerId="ADAL" clId="{37F9F0AC-9D2A-4333-B5A7-46B173C85043}" dt="2021-10-04T19:14:59.888" v="1179" actId="47"/>
        <pc:sldMkLst>
          <pc:docMk/>
          <pc:sldMk cId="0" sldId="267"/>
        </pc:sldMkLst>
      </pc:sldChg>
      <pc:sldChg chg="add del modTransition">
        <pc:chgData name="T Kirton" userId="f5628618-a80c-491a-a6cd-d3be48a704a2" providerId="ADAL" clId="{37F9F0AC-9D2A-4333-B5A7-46B173C85043}" dt="2021-10-04T19:14:59.366" v="1178" actId="47"/>
        <pc:sldMkLst>
          <pc:docMk/>
          <pc:sldMk cId="0" sldId="268"/>
        </pc:sldMkLst>
      </pc:sldChg>
      <pc:sldChg chg="add del modTransition">
        <pc:chgData name="T Kirton" userId="f5628618-a80c-491a-a6cd-d3be48a704a2" providerId="ADAL" clId="{37F9F0AC-9D2A-4333-B5A7-46B173C85043}" dt="2021-10-04T19:14:55.808" v="1166" actId="47"/>
        <pc:sldMkLst>
          <pc:docMk/>
          <pc:sldMk cId="0" sldId="269"/>
        </pc:sldMkLst>
      </pc:sldChg>
      <pc:sldChg chg="add del modTransition">
        <pc:chgData name="T Kirton" userId="f5628618-a80c-491a-a6cd-d3be48a704a2" providerId="ADAL" clId="{37F9F0AC-9D2A-4333-B5A7-46B173C85043}" dt="2021-10-04T19:14:54.413" v="1165" actId="47"/>
        <pc:sldMkLst>
          <pc:docMk/>
          <pc:sldMk cId="0" sldId="270"/>
        </pc:sldMkLst>
      </pc:sldChg>
      <pc:sldChg chg="add del modTransition">
        <pc:chgData name="T Kirton" userId="f5628618-a80c-491a-a6cd-d3be48a704a2" providerId="ADAL" clId="{37F9F0AC-9D2A-4333-B5A7-46B173C85043}" dt="2021-10-04T19:14:56.540" v="1168" actId="47"/>
        <pc:sldMkLst>
          <pc:docMk/>
          <pc:sldMk cId="0" sldId="272"/>
        </pc:sldMkLst>
      </pc:sldChg>
      <pc:sldChg chg="add del modTransition">
        <pc:chgData name="T Kirton" userId="f5628618-a80c-491a-a6cd-d3be48a704a2" providerId="ADAL" clId="{37F9F0AC-9D2A-4333-B5A7-46B173C85043}" dt="2021-10-04T19:14:56.280" v="1167" actId="47"/>
        <pc:sldMkLst>
          <pc:docMk/>
          <pc:sldMk cId="0" sldId="274"/>
        </pc:sldMkLst>
      </pc:sldChg>
      <pc:sldChg chg="add del modTransition">
        <pc:chgData name="T Kirton" userId="f5628618-a80c-491a-a6cd-d3be48a704a2" providerId="ADAL" clId="{37F9F0AC-9D2A-4333-B5A7-46B173C85043}" dt="2021-10-04T19:14:54.413" v="1165" actId="47"/>
        <pc:sldMkLst>
          <pc:docMk/>
          <pc:sldMk cId="0" sldId="276"/>
        </pc:sldMkLst>
      </pc:sldChg>
      <pc:sldChg chg="add del modTransition">
        <pc:chgData name="T Kirton" userId="f5628618-a80c-491a-a6cd-d3be48a704a2" providerId="ADAL" clId="{37F9F0AC-9D2A-4333-B5A7-46B173C85043}" dt="2021-10-04T19:14:56.917" v="1170" actId="47"/>
        <pc:sldMkLst>
          <pc:docMk/>
          <pc:sldMk cId="0" sldId="278"/>
        </pc:sldMkLst>
      </pc:sldChg>
      <pc:sldChg chg="add del modTransition">
        <pc:chgData name="T Kirton" userId="f5628618-a80c-491a-a6cd-d3be48a704a2" providerId="ADAL" clId="{37F9F0AC-9D2A-4333-B5A7-46B173C85043}" dt="2021-10-04T19:14:57.640" v="1173" actId="47"/>
        <pc:sldMkLst>
          <pc:docMk/>
          <pc:sldMk cId="0" sldId="284"/>
        </pc:sldMkLst>
      </pc:sldChg>
      <pc:sldChg chg="add del modTransition">
        <pc:chgData name="T Kirton" userId="f5628618-a80c-491a-a6cd-d3be48a704a2" providerId="ADAL" clId="{37F9F0AC-9D2A-4333-B5A7-46B173C85043}" dt="2021-10-04T19:14:58.839" v="1177" actId="47"/>
        <pc:sldMkLst>
          <pc:docMk/>
          <pc:sldMk cId="0" sldId="285"/>
        </pc:sldMkLst>
      </pc:sldChg>
      <pc:sldChg chg="add del modTransition">
        <pc:chgData name="T Kirton" userId="f5628618-a80c-491a-a6cd-d3be48a704a2" providerId="ADAL" clId="{37F9F0AC-9D2A-4333-B5A7-46B173C85043}" dt="2021-10-04T19:14:58.338" v="1176" actId="47"/>
        <pc:sldMkLst>
          <pc:docMk/>
          <pc:sldMk cId="0" sldId="286"/>
        </pc:sldMkLst>
      </pc:sldChg>
      <pc:sldChg chg="add del modTransition">
        <pc:chgData name="T Kirton" userId="f5628618-a80c-491a-a6cd-d3be48a704a2" providerId="ADAL" clId="{37F9F0AC-9D2A-4333-B5A7-46B173C85043}" dt="2021-10-04T19:14:58.091" v="1175" actId="47"/>
        <pc:sldMkLst>
          <pc:docMk/>
          <pc:sldMk cId="0" sldId="287"/>
        </pc:sldMkLst>
      </pc:sldChg>
      <pc:sldChg chg="add del modTransition">
        <pc:chgData name="T Kirton" userId="f5628618-a80c-491a-a6cd-d3be48a704a2" providerId="ADAL" clId="{37F9F0AC-9D2A-4333-B5A7-46B173C85043}" dt="2021-10-04T19:14:57.867" v="1174" actId="47"/>
        <pc:sldMkLst>
          <pc:docMk/>
          <pc:sldMk cId="0" sldId="288"/>
        </pc:sldMkLst>
      </pc:sldChg>
      <pc:sldChg chg="add del modTransition">
        <pc:chgData name="T Kirton" userId="f5628618-a80c-491a-a6cd-d3be48a704a2" providerId="ADAL" clId="{37F9F0AC-9D2A-4333-B5A7-46B173C85043}" dt="2021-10-04T19:14:57.419" v="1172" actId="47"/>
        <pc:sldMkLst>
          <pc:docMk/>
          <pc:sldMk cId="0" sldId="289"/>
        </pc:sldMkLst>
      </pc:sldChg>
      <pc:sldChg chg="add del modTransition">
        <pc:chgData name="T Kirton" userId="f5628618-a80c-491a-a6cd-d3be48a704a2" providerId="ADAL" clId="{37F9F0AC-9D2A-4333-B5A7-46B173C85043}" dt="2021-10-04T19:14:57.201" v="1171" actId="47"/>
        <pc:sldMkLst>
          <pc:docMk/>
          <pc:sldMk cId="0" sldId="290"/>
        </pc:sldMkLst>
      </pc:sldChg>
      <pc:sldChg chg="add del modTransition">
        <pc:chgData name="T Kirton" userId="f5628618-a80c-491a-a6cd-d3be48a704a2" providerId="ADAL" clId="{37F9F0AC-9D2A-4333-B5A7-46B173C85043}" dt="2021-10-04T19:14:56.745" v="1169" actId="47"/>
        <pc:sldMkLst>
          <pc:docMk/>
          <pc:sldMk cId="0" sldId="294"/>
        </pc:sldMkLst>
      </pc:sldChg>
      <pc:sldChg chg="add del modTransition">
        <pc:chgData name="T Kirton" userId="f5628618-a80c-491a-a6cd-d3be48a704a2" providerId="ADAL" clId="{37F9F0AC-9D2A-4333-B5A7-46B173C85043}" dt="2021-10-04T19:14:54.413" v="1165" actId="47"/>
        <pc:sldMkLst>
          <pc:docMk/>
          <pc:sldMk cId="0" sldId="295"/>
        </pc:sldMkLst>
      </pc:sldChg>
      <pc:sldChg chg="add del modTransition">
        <pc:chgData name="T Kirton" userId="f5628618-a80c-491a-a6cd-d3be48a704a2" providerId="ADAL" clId="{37F9F0AC-9D2A-4333-B5A7-46B173C85043}" dt="2021-10-04T19:14:54.413" v="1165" actId="47"/>
        <pc:sldMkLst>
          <pc:docMk/>
          <pc:sldMk cId="0" sldId="296"/>
        </pc:sldMkLst>
      </pc:sldChg>
      <pc:sldChg chg="add del ord modTransition">
        <pc:chgData name="T Kirton" userId="f5628618-a80c-491a-a6cd-d3be48a704a2" providerId="ADAL" clId="{37F9F0AC-9D2A-4333-B5A7-46B173C85043}" dt="2021-10-04T19:14:54.413" v="1165" actId="47"/>
        <pc:sldMkLst>
          <pc:docMk/>
          <pc:sldMk cId="0" sldId="29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7E6B6-0D54-486F-A322-99F1FCF334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707D53-A906-40EF-B115-088D2E5064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ABD89EB-8DE3-4D20-A146-04A656BE28BE}"/>
              </a:ext>
            </a:extLst>
          </p:cNvPr>
          <p:cNvSpPr>
            <a:spLocks noGrp="1"/>
          </p:cNvSpPr>
          <p:nvPr>
            <p:ph type="dt" sz="half" idx="10"/>
          </p:nvPr>
        </p:nvSpPr>
        <p:spPr/>
        <p:txBody>
          <a:bodyPr/>
          <a:lstStyle/>
          <a:p>
            <a:fld id="{9EBF1573-6BF1-42F8-9352-567AB0231603}" type="datetimeFigureOut">
              <a:rPr lang="en-GB" smtClean="0"/>
              <a:t>04/10/2021</a:t>
            </a:fld>
            <a:endParaRPr lang="en-GB"/>
          </a:p>
        </p:txBody>
      </p:sp>
      <p:sp>
        <p:nvSpPr>
          <p:cNvPr id="5" name="Footer Placeholder 4">
            <a:extLst>
              <a:ext uri="{FF2B5EF4-FFF2-40B4-BE49-F238E27FC236}">
                <a16:creationId xmlns:a16="http://schemas.microsoft.com/office/drawing/2014/main" id="{27565D6F-B411-42F9-A275-C00B81F7A2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032850-0BD0-42E8-888A-CE6B409D5035}"/>
              </a:ext>
            </a:extLst>
          </p:cNvPr>
          <p:cNvSpPr>
            <a:spLocks noGrp="1"/>
          </p:cNvSpPr>
          <p:nvPr>
            <p:ph type="sldNum" sz="quarter" idx="12"/>
          </p:nvPr>
        </p:nvSpPr>
        <p:spPr/>
        <p:txBody>
          <a:bodyPr/>
          <a:lstStyle/>
          <a:p>
            <a:fld id="{F1AE9E61-9B2F-4C21-BDFF-744432C490B7}" type="slidenum">
              <a:rPr lang="en-GB" smtClean="0"/>
              <a:t>‹#›</a:t>
            </a:fld>
            <a:endParaRPr lang="en-GB"/>
          </a:p>
        </p:txBody>
      </p:sp>
    </p:spTree>
    <p:extLst>
      <p:ext uri="{BB962C8B-B14F-4D97-AF65-F5344CB8AC3E}">
        <p14:creationId xmlns:p14="http://schemas.microsoft.com/office/powerpoint/2010/main" val="240881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6916E-E816-4E51-B2B5-D08E937077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B24903-52DC-4DD1-9CF2-36527D5A37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0992F-94F9-4EC2-B7A2-016F3ED880ED}"/>
              </a:ext>
            </a:extLst>
          </p:cNvPr>
          <p:cNvSpPr>
            <a:spLocks noGrp="1"/>
          </p:cNvSpPr>
          <p:nvPr>
            <p:ph type="dt" sz="half" idx="10"/>
          </p:nvPr>
        </p:nvSpPr>
        <p:spPr/>
        <p:txBody>
          <a:bodyPr/>
          <a:lstStyle/>
          <a:p>
            <a:fld id="{9EBF1573-6BF1-42F8-9352-567AB0231603}" type="datetimeFigureOut">
              <a:rPr lang="en-GB" smtClean="0"/>
              <a:t>04/10/2021</a:t>
            </a:fld>
            <a:endParaRPr lang="en-GB"/>
          </a:p>
        </p:txBody>
      </p:sp>
      <p:sp>
        <p:nvSpPr>
          <p:cNvPr id="5" name="Footer Placeholder 4">
            <a:extLst>
              <a:ext uri="{FF2B5EF4-FFF2-40B4-BE49-F238E27FC236}">
                <a16:creationId xmlns:a16="http://schemas.microsoft.com/office/drawing/2014/main" id="{35909F7C-6B46-4ED2-B593-6008DA9C13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7298F8-D144-4462-91D0-72EFDB710B7E}"/>
              </a:ext>
            </a:extLst>
          </p:cNvPr>
          <p:cNvSpPr>
            <a:spLocks noGrp="1"/>
          </p:cNvSpPr>
          <p:nvPr>
            <p:ph type="sldNum" sz="quarter" idx="12"/>
          </p:nvPr>
        </p:nvSpPr>
        <p:spPr/>
        <p:txBody>
          <a:bodyPr/>
          <a:lstStyle/>
          <a:p>
            <a:fld id="{F1AE9E61-9B2F-4C21-BDFF-744432C490B7}" type="slidenum">
              <a:rPr lang="en-GB" smtClean="0"/>
              <a:t>‹#›</a:t>
            </a:fld>
            <a:endParaRPr lang="en-GB"/>
          </a:p>
        </p:txBody>
      </p:sp>
    </p:spTree>
    <p:extLst>
      <p:ext uri="{BB962C8B-B14F-4D97-AF65-F5344CB8AC3E}">
        <p14:creationId xmlns:p14="http://schemas.microsoft.com/office/powerpoint/2010/main" val="4113586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9286E6-645A-4807-A235-6E78E76C4C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CA2A92-C000-4E13-A5BF-FF2187A27B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4499F6-38CF-4D4F-BBF4-D0252C9006A6}"/>
              </a:ext>
            </a:extLst>
          </p:cNvPr>
          <p:cNvSpPr>
            <a:spLocks noGrp="1"/>
          </p:cNvSpPr>
          <p:nvPr>
            <p:ph type="dt" sz="half" idx="10"/>
          </p:nvPr>
        </p:nvSpPr>
        <p:spPr/>
        <p:txBody>
          <a:bodyPr/>
          <a:lstStyle/>
          <a:p>
            <a:fld id="{9EBF1573-6BF1-42F8-9352-567AB0231603}" type="datetimeFigureOut">
              <a:rPr lang="en-GB" smtClean="0"/>
              <a:t>04/10/2021</a:t>
            </a:fld>
            <a:endParaRPr lang="en-GB"/>
          </a:p>
        </p:txBody>
      </p:sp>
      <p:sp>
        <p:nvSpPr>
          <p:cNvPr id="5" name="Footer Placeholder 4">
            <a:extLst>
              <a:ext uri="{FF2B5EF4-FFF2-40B4-BE49-F238E27FC236}">
                <a16:creationId xmlns:a16="http://schemas.microsoft.com/office/drawing/2014/main" id="{C1D2F386-D8CE-48FE-A983-794EDB5BA9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1A48FA-BBB7-4F59-BF36-C4D4C5DDEFCC}"/>
              </a:ext>
            </a:extLst>
          </p:cNvPr>
          <p:cNvSpPr>
            <a:spLocks noGrp="1"/>
          </p:cNvSpPr>
          <p:nvPr>
            <p:ph type="sldNum" sz="quarter" idx="12"/>
          </p:nvPr>
        </p:nvSpPr>
        <p:spPr/>
        <p:txBody>
          <a:bodyPr/>
          <a:lstStyle/>
          <a:p>
            <a:fld id="{F1AE9E61-9B2F-4C21-BDFF-744432C490B7}" type="slidenum">
              <a:rPr lang="en-GB" smtClean="0"/>
              <a:t>‹#›</a:t>
            </a:fld>
            <a:endParaRPr lang="en-GB"/>
          </a:p>
        </p:txBody>
      </p:sp>
    </p:spTree>
    <p:extLst>
      <p:ext uri="{BB962C8B-B14F-4D97-AF65-F5344CB8AC3E}">
        <p14:creationId xmlns:p14="http://schemas.microsoft.com/office/powerpoint/2010/main" val="322604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17EAF-7A8C-4D10-870D-B50FC5CAE9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FE11DB-AE17-4CE7-A52D-9B104173A0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79EB66-8391-4409-B3FD-05B67FE9B148}"/>
              </a:ext>
            </a:extLst>
          </p:cNvPr>
          <p:cNvSpPr>
            <a:spLocks noGrp="1"/>
          </p:cNvSpPr>
          <p:nvPr>
            <p:ph type="dt" sz="half" idx="10"/>
          </p:nvPr>
        </p:nvSpPr>
        <p:spPr/>
        <p:txBody>
          <a:bodyPr/>
          <a:lstStyle/>
          <a:p>
            <a:fld id="{9EBF1573-6BF1-42F8-9352-567AB0231603}" type="datetimeFigureOut">
              <a:rPr lang="en-GB" smtClean="0"/>
              <a:t>04/10/2021</a:t>
            </a:fld>
            <a:endParaRPr lang="en-GB"/>
          </a:p>
        </p:txBody>
      </p:sp>
      <p:sp>
        <p:nvSpPr>
          <p:cNvPr id="5" name="Footer Placeholder 4">
            <a:extLst>
              <a:ext uri="{FF2B5EF4-FFF2-40B4-BE49-F238E27FC236}">
                <a16:creationId xmlns:a16="http://schemas.microsoft.com/office/drawing/2014/main" id="{29EED063-5298-46AC-A63A-61E3CCE2FF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5C00AE-F374-46ED-869E-DEDEBA5E19E0}"/>
              </a:ext>
            </a:extLst>
          </p:cNvPr>
          <p:cNvSpPr>
            <a:spLocks noGrp="1"/>
          </p:cNvSpPr>
          <p:nvPr>
            <p:ph type="sldNum" sz="quarter" idx="12"/>
          </p:nvPr>
        </p:nvSpPr>
        <p:spPr/>
        <p:txBody>
          <a:bodyPr/>
          <a:lstStyle/>
          <a:p>
            <a:fld id="{F1AE9E61-9B2F-4C21-BDFF-744432C490B7}" type="slidenum">
              <a:rPr lang="en-GB" smtClean="0"/>
              <a:t>‹#›</a:t>
            </a:fld>
            <a:endParaRPr lang="en-GB"/>
          </a:p>
        </p:txBody>
      </p:sp>
    </p:spTree>
    <p:extLst>
      <p:ext uri="{BB962C8B-B14F-4D97-AF65-F5344CB8AC3E}">
        <p14:creationId xmlns:p14="http://schemas.microsoft.com/office/powerpoint/2010/main" val="386523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0D8E-8100-4162-BF83-11EB669000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B258272-F621-4342-8089-738DE0D0CE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646016-7908-41D0-94A8-32F62ECF38B9}"/>
              </a:ext>
            </a:extLst>
          </p:cNvPr>
          <p:cNvSpPr>
            <a:spLocks noGrp="1"/>
          </p:cNvSpPr>
          <p:nvPr>
            <p:ph type="dt" sz="half" idx="10"/>
          </p:nvPr>
        </p:nvSpPr>
        <p:spPr/>
        <p:txBody>
          <a:bodyPr/>
          <a:lstStyle/>
          <a:p>
            <a:fld id="{9EBF1573-6BF1-42F8-9352-567AB0231603}" type="datetimeFigureOut">
              <a:rPr lang="en-GB" smtClean="0"/>
              <a:t>04/10/2021</a:t>
            </a:fld>
            <a:endParaRPr lang="en-GB"/>
          </a:p>
        </p:txBody>
      </p:sp>
      <p:sp>
        <p:nvSpPr>
          <p:cNvPr id="5" name="Footer Placeholder 4">
            <a:extLst>
              <a:ext uri="{FF2B5EF4-FFF2-40B4-BE49-F238E27FC236}">
                <a16:creationId xmlns:a16="http://schemas.microsoft.com/office/drawing/2014/main" id="{AC935201-021F-4FD6-97E9-1869A789E3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72E114-3B96-4DCB-A321-291445D5F374}"/>
              </a:ext>
            </a:extLst>
          </p:cNvPr>
          <p:cNvSpPr>
            <a:spLocks noGrp="1"/>
          </p:cNvSpPr>
          <p:nvPr>
            <p:ph type="sldNum" sz="quarter" idx="12"/>
          </p:nvPr>
        </p:nvSpPr>
        <p:spPr/>
        <p:txBody>
          <a:bodyPr/>
          <a:lstStyle/>
          <a:p>
            <a:fld id="{F1AE9E61-9B2F-4C21-BDFF-744432C490B7}" type="slidenum">
              <a:rPr lang="en-GB" smtClean="0"/>
              <a:t>‹#›</a:t>
            </a:fld>
            <a:endParaRPr lang="en-GB"/>
          </a:p>
        </p:txBody>
      </p:sp>
    </p:spTree>
    <p:extLst>
      <p:ext uri="{BB962C8B-B14F-4D97-AF65-F5344CB8AC3E}">
        <p14:creationId xmlns:p14="http://schemas.microsoft.com/office/powerpoint/2010/main" val="195345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66892-DCB2-48AA-BE44-7DBA09C73C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F43220-6767-4B89-83D8-F8FCA809F1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5B81909-69ED-40CA-944A-0258F20D75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751A398-8C1F-4A52-AEF7-E4FBE2FADB8C}"/>
              </a:ext>
            </a:extLst>
          </p:cNvPr>
          <p:cNvSpPr>
            <a:spLocks noGrp="1"/>
          </p:cNvSpPr>
          <p:nvPr>
            <p:ph type="dt" sz="half" idx="10"/>
          </p:nvPr>
        </p:nvSpPr>
        <p:spPr/>
        <p:txBody>
          <a:bodyPr/>
          <a:lstStyle/>
          <a:p>
            <a:fld id="{9EBF1573-6BF1-42F8-9352-567AB0231603}" type="datetimeFigureOut">
              <a:rPr lang="en-GB" smtClean="0"/>
              <a:t>04/10/2021</a:t>
            </a:fld>
            <a:endParaRPr lang="en-GB"/>
          </a:p>
        </p:txBody>
      </p:sp>
      <p:sp>
        <p:nvSpPr>
          <p:cNvPr id="6" name="Footer Placeholder 5">
            <a:extLst>
              <a:ext uri="{FF2B5EF4-FFF2-40B4-BE49-F238E27FC236}">
                <a16:creationId xmlns:a16="http://schemas.microsoft.com/office/drawing/2014/main" id="{BA7AEDE3-455E-4F5D-844F-FE69C7A997C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04184C-4F0A-474C-B575-2DB2F5F42BEB}"/>
              </a:ext>
            </a:extLst>
          </p:cNvPr>
          <p:cNvSpPr>
            <a:spLocks noGrp="1"/>
          </p:cNvSpPr>
          <p:nvPr>
            <p:ph type="sldNum" sz="quarter" idx="12"/>
          </p:nvPr>
        </p:nvSpPr>
        <p:spPr/>
        <p:txBody>
          <a:bodyPr/>
          <a:lstStyle/>
          <a:p>
            <a:fld id="{F1AE9E61-9B2F-4C21-BDFF-744432C490B7}" type="slidenum">
              <a:rPr lang="en-GB" smtClean="0"/>
              <a:t>‹#›</a:t>
            </a:fld>
            <a:endParaRPr lang="en-GB"/>
          </a:p>
        </p:txBody>
      </p:sp>
    </p:spTree>
    <p:extLst>
      <p:ext uri="{BB962C8B-B14F-4D97-AF65-F5344CB8AC3E}">
        <p14:creationId xmlns:p14="http://schemas.microsoft.com/office/powerpoint/2010/main" val="101287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7AB1A-F327-46B7-8CB8-6DC9A8EA9BC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C9AC73-6B27-4F07-9C16-B43E7884E0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1008DB-6501-4D97-B4EE-E4143E40DB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48A4AC8-7F46-4C41-8082-D2C423230E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444A1B-0988-462A-B73A-2119272672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BA8DF25-6126-4B6D-B4AE-9EA971AE3D53}"/>
              </a:ext>
            </a:extLst>
          </p:cNvPr>
          <p:cNvSpPr>
            <a:spLocks noGrp="1"/>
          </p:cNvSpPr>
          <p:nvPr>
            <p:ph type="dt" sz="half" idx="10"/>
          </p:nvPr>
        </p:nvSpPr>
        <p:spPr/>
        <p:txBody>
          <a:bodyPr/>
          <a:lstStyle/>
          <a:p>
            <a:fld id="{9EBF1573-6BF1-42F8-9352-567AB0231603}" type="datetimeFigureOut">
              <a:rPr lang="en-GB" smtClean="0"/>
              <a:t>04/10/2021</a:t>
            </a:fld>
            <a:endParaRPr lang="en-GB"/>
          </a:p>
        </p:txBody>
      </p:sp>
      <p:sp>
        <p:nvSpPr>
          <p:cNvPr id="8" name="Footer Placeholder 7">
            <a:extLst>
              <a:ext uri="{FF2B5EF4-FFF2-40B4-BE49-F238E27FC236}">
                <a16:creationId xmlns:a16="http://schemas.microsoft.com/office/drawing/2014/main" id="{D51ECF22-5362-485B-9F83-AC82F1F1384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452A4DE-412D-4332-9B60-2E937F9A6C2D}"/>
              </a:ext>
            </a:extLst>
          </p:cNvPr>
          <p:cNvSpPr>
            <a:spLocks noGrp="1"/>
          </p:cNvSpPr>
          <p:nvPr>
            <p:ph type="sldNum" sz="quarter" idx="12"/>
          </p:nvPr>
        </p:nvSpPr>
        <p:spPr/>
        <p:txBody>
          <a:bodyPr/>
          <a:lstStyle/>
          <a:p>
            <a:fld id="{F1AE9E61-9B2F-4C21-BDFF-744432C490B7}" type="slidenum">
              <a:rPr lang="en-GB" smtClean="0"/>
              <a:t>‹#›</a:t>
            </a:fld>
            <a:endParaRPr lang="en-GB"/>
          </a:p>
        </p:txBody>
      </p:sp>
    </p:spTree>
    <p:extLst>
      <p:ext uri="{BB962C8B-B14F-4D97-AF65-F5344CB8AC3E}">
        <p14:creationId xmlns:p14="http://schemas.microsoft.com/office/powerpoint/2010/main" val="284015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BE1CE-D0C0-4E5C-8195-B3FDC041D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9E0552B-0DA1-4AEC-9774-33598A1D7403}"/>
              </a:ext>
            </a:extLst>
          </p:cNvPr>
          <p:cNvSpPr>
            <a:spLocks noGrp="1"/>
          </p:cNvSpPr>
          <p:nvPr>
            <p:ph type="dt" sz="half" idx="10"/>
          </p:nvPr>
        </p:nvSpPr>
        <p:spPr/>
        <p:txBody>
          <a:bodyPr/>
          <a:lstStyle/>
          <a:p>
            <a:fld id="{9EBF1573-6BF1-42F8-9352-567AB0231603}" type="datetimeFigureOut">
              <a:rPr lang="en-GB" smtClean="0"/>
              <a:t>04/10/2021</a:t>
            </a:fld>
            <a:endParaRPr lang="en-GB"/>
          </a:p>
        </p:txBody>
      </p:sp>
      <p:sp>
        <p:nvSpPr>
          <p:cNvPr id="4" name="Footer Placeholder 3">
            <a:extLst>
              <a:ext uri="{FF2B5EF4-FFF2-40B4-BE49-F238E27FC236}">
                <a16:creationId xmlns:a16="http://schemas.microsoft.com/office/drawing/2014/main" id="{CE68B6AD-CDFD-432F-9C4E-61B8C8A6A9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FA9754E-85C6-4C74-9AB3-BAE1887E5A83}"/>
              </a:ext>
            </a:extLst>
          </p:cNvPr>
          <p:cNvSpPr>
            <a:spLocks noGrp="1"/>
          </p:cNvSpPr>
          <p:nvPr>
            <p:ph type="sldNum" sz="quarter" idx="12"/>
          </p:nvPr>
        </p:nvSpPr>
        <p:spPr/>
        <p:txBody>
          <a:bodyPr/>
          <a:lstStyle/>
          <a:p>
            <a:fld id="{F1AE9E61-9B2F-4C21-BDFF-744432C490B7}" type="slidenum">
              <a:rPr lang="en-GB" smtClean="0"/>
              <a:t>‹#›</a:t>
            </a:fld>
            <a:endParaRPr lang="en-GB"/>
          </a:p>
        </p:txBody>
      </p:sp>
    </p:spTree>
    <p:extLst>
      <p:ext uri="{BB962C8B-B14F-4D97-AF65-F5344CB8AC3E}">
        <p14:creationId xmlns:p14="http://schemas.microsoft.com/office/powerpoint/2010/main" val="1869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59B23E-3EC6-4294-BEB4-DE0F22F74D69}"/>
              </a:ext>
            </a:extLst>
          </p:cNvPr>
          <p:cNvSpPr>
            <a:spLocks noGrp="1"/>
          </p:cNvSpPr>
          <p:nvPr>
            <p:ph type="dt" sz="half" idx="10"/>
          </p:nvPr>
        </p:nvSpPr>
        <p:spPr/>
        <p:txBody>
          <a:bodyPr/>
          <a:lstStyle/>
          <a:p>
            <a:fld id="{9EBF1573-6BF1-42F8-9352-567AB0231603}" type="datetimeFigureOut">
              <a:rPr lang="en-GB" smtClean="0"/>
              <a:t>04/10/2021</a:t>
            </a:fld>
            <a:endParaRPr lang="en-GB"/>
          </a:p>
        </p:txBody>
      </p:sp>
      <p:sp>
        <p:nvSpPr>
          <p:cNvPr id="3" name="Footer Placeholder 2">
            <a:extLst>
              <a:ext uri="{FF2B5EF4-FFF2-40B4-BE49-F238E27FC236}">
                <a16:creationId xmlns:a16="http://schemas.microsoft.com/office/drawing/2014/main" id="{9878DC28-1A39-4D49-994A-7DE96B3D971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94E9B9-8CF7-4F13-965C-8F5F845BC57F}"/>
              </a:ext>
            </a:extLst>
          </p:cNvPr>
          <p:cNvSpPr>
            <a:spLocks noGrp="1"/>
          </p:cNvSpPr>
          <p:nvPr>
            <p:ph type="sldNum" sz="quarter" idx="12"/>
          </p:nvPr>
        </p:nvSpPr>
        <p:spPr/>
        <p:txBody>
          <a:bodyPr/>
          <a:lstStyle/>
          <a:p>
            <a:fld id="{F1AE9E61-9B2F-4C21-BDFF-744432C490B7}" type="slidenum">
              <a:rPr lang="en-GB" smtClean="0"/>
              <a:t>‹#›</a:t>
            </a:fld>
            <a:endParaRPr lang="en-GB"/>
          </a:p>
        </p:txBody>
      </p:sp>
    </p:spTree>
    <p:extLst>
      <p:ext uri="{BB962C8B-B14F-4D97-AF65-F5344CB8AC3E}">
        <p14:creationId xmlns:p14="http://schemas.microsoft.com/office/powerpoint/2010/main" val="3768052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EB665-1EFB-41D5-8F14-C8191C9B8B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965B512-BBCC-43FC-B4A4-32E79A6D4A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0ADC6AD-7152-4028-8D8F-98C8F40962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0D0656-1D3C-4D2D-93CB-7A84C47A718F}"/>
              </a:ext>
            </a:extLst>
          </p:cNvPr>
          <p:cNvSpPr>
            <a:spLocks noGrp="1"/>
          </p:cNvSpPr>
          <p:nvPr>
            <p:ph type="dt" sz="half" idx="10"/>
          </p:nvPr>
        </p:nvSpPr>
        <p:spPr/>
        <p:txBody>
          <a:bodyPr/>
          <a:lstStyle/>
          <a:p>
            <a:fld id="{9EBF1573-6BF1-42F8-9352-567AB0231603}" type="datetimeFigureOut">
              <a:rPr lang="en-GB" smtClean="0"/>
              <a:t>04/10/2021</a:t>
            </a:fld>
            <a:endParaRPr lang="en-GB"/>
          </a:p>
        </p:txBody>
      </p:sp>
      <p:sp>
        <p:nvSpPr>
          <p:cNvPr id="6" name="Footer Placeholder 5">
            <a:extLst>
              <a:ext uri="{FF2B5EF4-FFF2-40B4-BE49-F238E27FC236}">
                <a16:creationId xmlns:a16="http://schemas.microsoft.com/office/drawing/2014/main" id="{65183060-EB5F-4DED-8EC6-E174631212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AF56D9-DD9B-4CF2-B574-EEA28A0B8D2D}"/>
              </a:ext>
            </a:extLst>
          </p:cNvPr>
          <p:cNvSpPr>
            <a:spLocks noGrp="1"/>
          </p:cNvSpPr>
          <p:nvPr>
            <p:ph type="sldNum" sz="quarter" idx="12"/>
          </p:nvPr>
        </p:nvSpPr>
        <p:spPr/>
        <p:txBody>
          <a:bodyPr/>
          <a:lstStyle/>
          <a:p>
            <a:fld id="{F1AE9E61-9B2F-4C21-BDFF-744432C490B7}" type="slidenum">
              <a:rPr lang="en-GB" smtClean="0"/>
              <a:t>‹#›</a:t>
            </a:fld>
            <a:endParaRPr lang="en-GB"/>
          </a:p>
        </p:txBody>
      </p:sp>
    </p:spTree>
    <p:extLst>
      <p:ext uri="{BB962C8B-B14F-4D97-AF65-F5344CB8AC3E}">
        <p14:creationId xmlns:p14="http://schemas.microsoft.com/office/powerpoint/2010/main" val="254178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209CC-6623-46F9-AEC6-D5FF520B8F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0EEBF5-3D95-4E83-9AF0-EFBAC0BBCE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D859754-6A07-42B9-80CE-0D64C92264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621C26-B7E3-481C-81DD-1D25DC0C6044}"/>
              </a:ext>
            </a:extLst>
          </p:cNvPr>
          <p:cNvSpPr>
            <a:spLocks noGrp="1"/>
          </p:cNvSpPr>
          <p:nvPr>
            <p:ph type="dt" sz="half" idx="10"/>
          </p:nvPr>
        </p:nvSpPr>
        <p:spPr/>
        <p:txBody>
          <a:bodyPr/>
          <a:lstStyle/>
          <a:p>
            <a:fld id="{9EBF1573-6BF1-42F8-9352-567AB0231603}" type="datetimeFigureOut">
              <a:rPr lang="en-GB" smtClean="0"/>
              <a:t>04/10/2021</a:t>
            </a:fld>
            <a:endParaRPr lang="en-GB"/>
          </a:p>
        </p:txBody>
      </p:sp>
      <p:sp>
        <p:nvSpPr>
          <p:cNvPr id="6" name="Footer Placeholder 5">
            <a:extLst>
              <a:ext uri="{FF2B5EF4-FFF2-40B4-BE49-F238E27FC236}">
                <a16:creationId xmlns:a16="http://schemas.microsoft.com/office/drawing/2014/main" id="{2369CFC2-795D-48CD-8CCB-6BB21F6363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37FD2B-907A-4046-97B2-F71E3CB22308}"/>
              </a:ext>
            </a:extLst>
          </p:cNvPr>
          <p:cNvSpPr>
            <a:spLocks noGrp="1"/>
          </p:cNvSpPr>
          <p:nvPr>
            <p:ph type="sldNum" sz="quarter" idx="12"/>
          </p:nvPr>
        </p:nvSpPr>
        <p:spPr/>
        <p:txBody>
          <a:bodyPr/>
          <a:lstStyle/>
          <a:p>
            <a:fld id="{F1AE9E61-9B2F-4C21-BDFF-744432C490B7}" type="slidenum">
              <a:rPr lang="en-GB" smtClean="0"/>
              <a:t>‹#›</a:t>
            </a:fld>
            <a:endParaRPr lang="en-GB"/>
          </a:p>
        </p:txBody>
      </p:sp>
    </p:spTree>
    <p:extLst>
      <p:ext uri="{BB962C8B-B14F-4D97-AF65-F5344CB8AC3E}">
        <p14:creationId xmlns:p14="http://schemas.microsoft.com/office/powerpoint/2010/main" val="604638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067C48-62B9-4037-B82A-627C271E9D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42F0BF-1F2A-4C32-80B9-5D30824059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6550FF-194D-4B96-AF84-7F67E9B306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F1573-6BF1-42F8-9352-567AB0231603}" type="datetimeFigureOut">
              <a:rPr lang="en-GB" smtClean="0"/>
              <a:t>04/10/2021</a:t>
            </a:fld>
            <a:endParaRPr lang="en-GB"/>
          </a:p>
        </p:txBody>
      </p:sp>
      <p:sp>
        <p:nvSpPr>
          <p:cNvPr id="5" name="Footer Placeholder 4">
            <a:extLst>
              <a:ext uri="{FF2B5EF4-FFF2-40B4-BE49-F238E27FC236}">
                <a16:creationId xmlns:a16="http://schemas.microsoft.com/office/drawing/2014/main" id="{51DB6ADD-5C6A-4195-B7C8-0BEF167166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105894C-4546-4BAD-98E8-0526DBB8A0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AE9E61-9B2F-4C21-BDFF-744432C490B7}" type="slidenum">
              <a:rPr lang="en-GB" smtClean="0"/>
              <a:t>‹#›</a:t>
            </a:fld>
            <a:endParaRPr lang="en-GB"/>
          </a:p>
        </p:txBody>
      </p:sp>
    </p:spTree>
    <p:extLst>
      <p:ext uri="{BB962C8B-B14F-4D97-AF65-F5344CB8AC3E}">
        <p14:creationId xmlns:p14="http://schemas.microsoft.com/office/powerpoint/2010/main" val="147826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l="-48000" r="-48000"/>
          </a:stretch>
        </a:blipFill>
        <a:effectLst/>
      </p:bgPr>
    </p:bg>
    <p:spTree>
      <p:nvGrpSpPr>
        <p:cNvPr id="1" name=""/>
        <p:cNvGrpSpPr/>
        <p:nvPr/>
      </p:nvGrpSpPr>
      <p:grpSpPr>
        <a:xfrm>
          <a:off x="0" y="0"/>
          <a:ext cx="0" cy="0"/>
          <a:chOff x="0" y="0"/>
          <a:chExt cx="0" cy="0"/>
        </a:xfrm>
      </p:grpSpPr>
      <p:sp useBgFill="1">
        <p:nvSpPr>
          <p:cNvPr id="2" name="Title 1">
            <a:extLst>
              <a:ext uri="{FF2B5EF4-FFF2-40B4-BE49-F238E27FC236}">
                <a16:creationId xmlns:a16="http://schemas.microsoft.com/office/drawing/2014/main" id="{B644811F-FB01-448A-8B94-A3B16984DB88}"/>
              </a:ext>
            </a:extLst>
          </p:cNvPr>
          <p:cNvSpPr>
            <a:spLocks noGrp="1"/>
          </p:cNvSpPr>
          <p:nvPr>
            <p:ph type="ctrTitle"/>
          </p:nvPr>
        </p:nvSpPr>
        <p:spPr>
          <a:xfrm>
            <a:off x="481980" y="396359"/>
            <a:ext cx="9144000" cy="1302022"/>
          </a:xfrm>
        </p:spPr>
        <p:txBody>
          <a:bodyPr/>
          <a:lstStyle/>
          <a:p>
            <a:r>
              <a:rPr lang="en-GB" dirty="0"/>
              <a:t>Thorpe Woodlands 2021</a:t>
            </a:r>
          </a:p>
        </p:txBody>
      </p:sp>
      <p:sp useBgFill="1">
        <p:nvSpPr>
          <p:cNvPr id="3" name="Subtitle 2">
            <a:extLst>
              <a:ext uri="{FF2B5EF4-FFF2-40B4-BE49-F238E27FC236}">
                <a16:creationId xmlns:a16="http://schemas.microsoft.com/office/drawing/2014/main" id="{A5B278EC-E968-4042-967B-0903353605B0}"/>
              </a:ext>
            </a:extLst>
          </p:cNvPr>
          <p:cNvSpPr>
            <a:spLocks noGrp="1"/>
          </p:cNvSpPr>
          <p:nvPr>
            <p:ph type="subTitle" idx="1"/>
          </p:nvPr>
        </p:nvSpPr>
        <p:spPr>
          <a:xfrm>
            <a:off x="481980" y="1698381"/>
            <a:ext cx="9144000" cy="677496"/>
          </a:xfrm>
        </p:spPr>
        <p:txBody>
          <a:bodyPr/>
          <a:lstStyle/>
          <a:p>
            <a:r>
              <a:rPr lang="en-GB" dirty="0"/>
              <a:t>Monday 18</a:t>
            </a:r>
            <a:r>
              <a:rPr lang="en-GB" baseline="30000" dirty="0"/>
              <a:t>th</a:t>
            </a:r>
            <a:r>
              <a:rPr lang="en-GB" dirty="0"/>
              <a:t> – Wednesday 20</a:t>
            </a:r>
            <a:r>
              <a:rPr lang="en-GB" baseline="30000" dirty="0"/>
              <a:t>th</a:t>
            </a:r>
            <a:r>
              <a:rPr lang="en-GB" dirty="0"/>
              <a:t> October 2021</a:t>
            </a:r>
          </a:p>
        </p:txBody>
      </p:sp>
      <p:pic>
        <p:nvPicPr>
          <p:cNvPr id="4" name="Picture 1">
            <a:extLst>
              <a:ext uri="{FF2B5EF4-FFF2-40B4-BE49-F238E27FC236}">
                <a16:creationId xmlns:a16="http://schemas.microsoft.com/office/drawing/2014/main" id="{85F7813A-9EAD-4D9A-AD3B-7341EA4495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2867" y="269631"/>
            <a:ext cx="164782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9120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2C8A6-8421-498D-9633-B1DCC2C7A800}"/>
              </a:ext>
            </a:extLst>
          </p:cNvPr>
          <p:cNvSpPr>
            <a:spLocks noGrp="1"/>
          </p:cNvSpPr>
          <p:nvPr>
            <p:ph type="title"/>
          </p:nvPr>
        </p:nvSpPr>
        <p:spPr>
          <a:xfrm>
            <a:off x="838200" y="365125"/>
            <a:ext cx="10515600" cy="5751060"/>
          </a:xfrm>
        </p:spPr>
        <p:txBody>
          <a:bodyPr/>
          <a:lstStyle/>
          <a:p>
            <a:r>
              <a:rPr lang="en-GB" dirty="0">
                <a:latin typeface="+mn-lt"/>
              </a:rPr>
              <a:t>Medical information, consent forms etc:</a:t>
            </a:r>
            <a:br>
              <a:rPr lang="en-GB" dirty="0">
                <a:latin typeface="+mn-lt"/>
              </a:rPr>
            </a:br>
            <a:br>
              <a:rPr lang="en-GB" dirty="0">
                <a:latin typeface="+mn-lt"/>
              </a:rPr>
            </a:br>
            <a:r>
              <a:rPr lang="en-GB" dirty="0">
                <a:latin typeface="+mn-lt"/>
              </a:rPr>
              <a:t>Please make sure you have completed the Thorpe Woodlands consent form and our school form.</a:t>
            </a:r>
            <a:br>
              <a:rPr lang="en-GB" dirty="0">
                <a:latin typeface="+mn-lt"/>
              </a:rPr>
            </a:br>
            <a:br>
              <a:rPr lang="en-GB" dirty="0">
                <a:latin typeface="+mn-lt"/>
              </a:rPr>
            </a:br>
            <a:r>
              <a:rPr lang="en-GB" dirty="0">
                <a:latin typeface="+mn-lt"/>
              </a:rPr>
              <a:t>Please speak to Mrs Cooke about medication that we will need to have.</a:t>
            </a:r>
          </a:p>
        </p:txBody>
      </p:sp>
    </p:spTree>
    <p:extLst>
      <p:ext uri="{BB962C8B-B14F-4D97-AF65-F5344CB8AC3E}">
        <p14:creationId xmlns:p14="http://schemas.microsoft.com/office/powerpoint/2010/main" val="187994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2EABE-D26D-4F67-B6CC-FE8D5C9ABFEA}"/>
              </a:ext>
            </a:extLst>
          </p:cNvPr>
          <p:cNvSpPr>
            <a:spLocks noGrp="1"/>
          </p:cNvSpPr>
          <p:nvPr>
            <p:ph type="title"/>
          </p:nvPr>
        </p:nvSpPr>
        <p:spPr>
          <a:xfrm>
            <a:off x="838200" y="365125"/>
            <a:ext cx="10515600" cy="6238875"/>
          </a:xfrm>
        </p:spPr>
        <p:txBody>
          <a:bodyPr>
            <a:normAutofit fontScale="90000"/>
          </a:bodyPr>
          <a:lstStyle/>
          <a:p>
            <a:r>
              <a:rPr lang="en-GB" dirty="0">
                <a:latin typeface="+mn-lt"/>
              </a:rPr>
              <a:t>Itinerary: Day One</a:t>
            </a:r>
            <a:br>
              <a:rPr lang="en-GB" dirty="0">
                <a:latin typeface="+mn-lt"/>
              </a:rPr>
            </a:br>
            <a:r>
              <a:rPr lang="en-GB" sz="3100" dirty="0">
                <a:latin typeface="+mn-lt"/>
              </a:rPr>
              <a:t>8.30am – Children to arrive at school and go straight to the hall through the foyer.</a:t>
            </a:r>
            <a:br>
              <a:rPr lang="en-GB" sz="3100" dirty="0">
                <a:latin typeface="+mn-lt"/>
              </a:rPr>
            </a:br>
            <a:r>
              <a:rPr lang="en-GB" sz="3100" dirty="0">
                <a:latin typeface="+mn-lt"/>
              </a:rPr>
              <a:t>9.00am – Coach due to leave school.</a:t>
            </a:r>
            <a:br>
              <a:rPr lang="en-GB" sz="3100" dirty="0">
                <a:latin typeface="+mn-lt"/>
              </a:rPr>
            </a:br>
            <a:r>
              <a:rPr lang="en-GB" sz="3100" dirty="0">
                <a:latin typeface="+mn-lt"/>
              </a:rPr>
              <a:t>10.00am – Arrive at Thorpe Woodlands</a:t>
            </a:r>
            <a:br>
              <a:rPr lang="en-GB" sz="3100" dirty="0">
                <a:latin typeface="+mn-lt"/>
              </a:rPr>
            </a:br>
            <a:r>
              <a:rPr lang="en-GB" sz="3100" dirty="0">
                <a:latin typeface="+mn-lt"/>
              </a:rPr>
              <a:t>10.15am – Welcome briefing, followed by energisers!</a:t>
            </a:r>
            <a:br>
              <a:rPr lang="en-GB" sz="3100" dirty="0">
                <a:latin typeface="+mn-lt"/>
              </a:rPr>
            </a:br>
            <a:r>
              <a:rPr lang="en-GB" sz="3100" dirty="0">
                <a:latin typeface="+mn-lt"/>
              </a:rPr>
              <a:t>12:00pm – Lunch</a:t>
            </a:r>
            <a:br>
              <a:rPr lang="en-GB" sz="3100" dirty="0">
                <a:latin typeface="+mn-lt"/>
              </a:rPr>
            </a:br>
            <a:r>
              <a:rPr lang="en-GB" sz="3100" dirty="0">
                <a:latin typeface="+mn-lt"/>
              </a:rPr>
              <a:t>1.00pm – Team challenges</a:t>
            </a:r>
            <a:br>
              <a:rPr lang="en-GB" sz="3100" dirty="0">
                <a:latin typeface="+mn-lt"/>
              </a:rPr>
            </a:br>
            <a:r>
              <a:rPr lang="en-GB" sz="3100" dirty="0">
                <a:latin typeface="+mn-lt"/>
              </a:rPr>
              <a:t>3.00pm – Activity 1</a:t>
            </a:r>
            <a:br>
              <a:rPr lang="en-GB" sz="3100" dirty="0">
                <a:latin typeface="+mn-lt"/>
              </a:rPr>
            </a:br>
            <a:r>
              <a:rPr lang="en-GB" sz="3100" dirty="0">
                <a:latin typeface="+mn-lt"/>
              </a:rPr>
              <a:t>5.00pm – Free time</a:t>
            </a:r>
            <a:br>
              <a:rPr lang="en-GB" sz="3100" dirty="0">
                <a:latin typeface="+mn-lt"/>
              </a:rPr>
            </a:br>
            <a:r>
              <a:rPr lang="en-GB" sz="3100" dirty="0">
                <a:latin typeface="+mn-lt"/>
              </a:rPr>
              <a:t>5.45pm – Dinner, followed by free time</a:t>
            </a:r>
            <a:br>
              <a:rPr lang="en-GB" sz="3100" dirty="0">
                <a:latin typeface="+mn-lt"/>
              </a:rPr>
            </a:br>
            <a:r>
              <a:rPr lang="en-GB" sz="3100" dirty="0">
                <a:latin typeface="+mn-lt"/>
              </a:rPr>
              <a:t>7.00pm – Campfire &amp; wide games</a:t>
            </a:r>
            <a:br>
              <a:rPr lang="en-GB" sz="3100" dirty="0">
                <a:latin typeface="+mn-lt"/>
              </a:rPr>
            </a:br>
            <a:r>
              <a:rPr lang="en-GB" sz="3100" dirty="0">
                <a:latin typeface="+mn-lt"/>
              </a:rPr>
              <a:t>9.00pm – Shower, wash, teeth and bed</a:t>
            </a:r>
            <a:br>
              <a:rPr lang="en-GB" sz="3100" dirty="0">
                <a:latin typeface="+mn-lt"/>
              </a:rPr>
            </a:br>
            <a:r>
              <a:rPr lang="en-GB" sz="3100" dirty="0">
                <a:latin typeface="+mn-lt"/>
              </a:rPr>
              <a:t>10.00pm – Lights out!</a:t>
            </a:r>
            <a:br>
              <a:rPr lang="en-GB" sz="3100" dirty="0"/>
            </a:br>
            <a:br>
              <a:rPr lang="en-GB" sz="3100" dirty="0"/>
            </a:br>
            <a:endParaRPr lang="en-GB" sz="3100" dirty="0"/>
          </a:p>
        </p:txBody>
      </p:sp>
    </p:spTree>
    <p:extLst>
      <p:ext uri="{BB962C8B-B14F-4D97-AF65-F5344CB8AC3E}">
        <p14:creationId xmlns:p14="http://schemas.microsoft.com/office/powerpoint/2010/main" val="3495615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6D5CE20-5206-4D0B-83F3-B0D6DFF7EAA0}"/>
              </a:ext>
            </a:extLst>
          </p:cNvPr>
          <p:cNvSpPr>
            <a:spLocks noGrp="1"/>
          </p:cNvSpPr>
          <p:nvPr>
            <p:ph type="title"/>
          </p:nvPr>
        </p:nvSpPr>
        <p:spPr>
          <a:xfrm>
            <a:off x="838200" y="365125"/>
            <a:ext cx="10515600" cy="6238875"/>
          </a:xfrm>
        </p:spPr>
        <p:txBody>
          <a:bodyPr>
            <a:normAutofit/>
          </a:bodyPr>
          <a:lstStyle/>
          <a:p>
            <a:r>
              <a:rPr lang="en-GB" dirty="0">
                <a:latin typeface="+mn-lt"/>
              </a:rPr>
              <a:t>Itinerary: Day Two</a:t>
            </a:r>
            <a:br>
              <a:rPr lang="en-GB" dirty="0">
                <a:latin typeface="+mn-lt"/>
              </a:rPr>
            </a:br>
            <a:r>
              <a:rPr lang="en-GB" sz="3100" dirty="0">
                <a:latin typeface="+mn-lt"/>
              </a:rPr>
              <a:t>8.00am – Breakfast</a:t>
            </a:r>
            <a:br>
              <a:rPr lang="en-GB" sz="3100" dirty="0">
                <a:latin typeface="+mn-lt"/>
              </a:rPr>
            </a:br>
            <a:r>
              <a:rPr lang="en-GB" sz="3100" dirty="0">
                <a:latin typeface="+mn-lt"/>
              </a:rPr>
              <a:t>9.00am – Energiser</a:t>
            </a:r>
            <a:br>
              <a:rPr lang="en-GB" sz="3100" dirty="0">
                <a:latin typeface="+mn-lt"/>
              </a:rPr>
            </a:br>
            <a:r>
              <a:rPr lang="en-GB" sz="3100" dirty="0">
                <a:latin typeface="+mn-lt"/>
              </a:rPr>
              <a:t>9.30am – Activity 2</a:t>
            </a:r>
            <a:br>
              <a:rPr lang="en-GB" sz="3100" dirty="0">
                <a:latin typeface="+mn-lt"/>
              </a:rPr>
            </a:br>
            <a:r>
              <a:rPr lang="en-GB" sz="3100" dirty="0">
                <a:latin typeface="+mn-lt"/>
              </a:rPr>
              <a:t>12:00pm – Lunch</a:t>
            </a:r>
            <a:br>
              <a:rPr lang="en-GB" sz="3100" dirty="0">
                <a:latin typeface="+mn-lt"/>
              </a:rPr>
            </a:br>
            <a:r>
              <a:rPr lang="en-GB" sz="3100" dirty="0">
                <a:latin typeface="+mn-lt"/>
              </a:rPr>
              <a:t>1.00pm – Activity 3</a:t>
            </a:r>
            <a:br>
              <a:rPr lang="en-GB" sz="3100" dirty="0">
                <a:latin typeface="+mn-lt"/>
              </a:rPr>
            </a:br>
            <a:r>
              <a:rPr lang="en-GB" sz="3100" dirty="0">
                <a:latin typeface="+mn-lt"/>
              </a:rPr>
              <a:t>3.00pm – Activity 4</a:t>
            </a:r>
            <a:br>
              <a:rPr lang="en-GB" sz="3100" dirty="0">
                <a:latin typeface="+mn-lt"/>
              </a:rPr>
            </a:br>
            <a:r>
              <a:rPr lang="en-GB" sz="3100" dirty="0">
                <a:latin typeface="+mn-lt"/>
              </a:rPr>
              <a:t>5.00pm – Free time</a:t>
            </a:r>
            <a:br>
              <a:rPr lang="en-GB" sz="3100" dirty="0">
                <a:latin typeface="+mn-lt"/>
              </a:rPr>
            </a:br>
            <a:r>
              <a:rPr lang="en-GB" sz="3100" dirty="0">
                <a:latin typeface="+mn-lt"/>
              </a:rPr>
              <a:t>5.45pm – Dinner, followed by free time</a:t>
            </a:r>
            <a:br>
              <a:rPr lang="en-GB" sz="3100" dirty="0">
                <a:latin typeface="+mn-lt"/>
              </a:rPr>
            </a:br>
            <a:r>
              <a:rPr lang="en-GB" sz="3100" dirty="0">
                <a:latin typeface="+mn-lt"/>
              </a:rPr>
              <a:t>7.00pm – Scavenger hunt</a:t>
            </a:r>
            <a:br>
              <a:rPr lang="en-GB" sz="3100" dirty="0">
                <a:latin typeface="+mn-lt"/>
              </a:rPr>
            </a:br>
            <a:r>
              <a:rPr lang="en-GB" sz="3100" dirty="0">
                <a:latin typeface="+mn-lt"/>
              </a:rPr>
              <a:t>9.00pm – Shower, wash, teeth and bed</a:t>
            </a:r>
            <a:br>
              <a:rPr lang="en-GB" sz="3100" dirty="0">
                <a:latin typeface="+mn-lt"/>
              </a:rPr>
            </a:br>
            <a:r>
              <a:rPr lang="en-GB" sz="3100" dirty="0">
                <a:latin typeface="+mn-lt"/>
              </a:rPr>
              <a:t>10.00pm – Lights out!</a:t>
            </a:r>
            <a:br>
              <a:rPr lang="en-GB" sz="3100" dirty="0"/>
            </a:br>
            <a:br>
              <a:rPr lang="en-GB" sz="3100" dirty="0"/>
            </a:br>
            <a:endParaRPr lang="en-GB" sz="3100" dirty="0"/>
          </a:p>
        </p:txBody>
      </p:sp>
    </p:spTree>
    <p:extLst>
      <p:ext uri="{BB962C8B-B14F-4D97-AF65-F5344CB8AC3E}">
        <p14:creationId xmlns:p14="http://schemas.microsoft.com/office/powerpoint/2010/main" val="2535416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1942C04-3FDC-4091-BD42-C281894F14FC}"/>
              </a:ext>
            </a:extLst>
          </p:cNvPr>
          <p:cNvSpPr>
            <a:spLocks noGrp="1"/>
          </p:cNvSpPr>
          <p:nvPr>
            <p:ph type="title"/>
          </p:nvPr>
        </p:nvSpPr>
        <p:spPr>
          <a:xfrm>
            <a:off x="838200" y="365125"/>
            <a:ext cx="10515600" cy="5754321"/>
          </a:xfrm>
        </p:spPr>
        <p:txBody>
          <a:bodyPr>
            <a:normAutofit/>
          </a:bodyPr>
          <a:lstStyle/>
          <a:p>
            <a:r>
              <a:rPr lang="en-GB" dirty="0">
                <a:latin typeface="+mn-lt"/>
              </a:rPr>
              <a:t>Itinerary: Day Three</a:t>
            </a:r>
            <a:br>
              <a:rPr lang="en-GB" dirty="0">
                <a:latin typeface="+mn-lt"/>
              </a:rPr>
            </a:br>
            <a:r>
              <a:rPr lang="en-GB" sz="3100" dirty="0">
                <a:latin typeface="+mn-lt"/>
              </a:rPr>
              <a:t>8.00am – Breakfast</a:t>
            </a:r>
            <a:br>
              <a:rPr lang="en-GB" sz="3100" dirty="0">
                <a:latin typeface="+mn-lt"/>
              </a:rPr>
            </a:br>
            <a:r>
              <a:rPr lang="en-GB" sz="3100" dirty="0">
                <a:latin typeface="+mn-lt"/>
              </a:rPr>
              <a:t>9.00am – Energiser</a:t>
            </a:r>
            <a:br>
              <a:rPr lang="en-GB" sz="3100" dirty="0">
                <a:latin typeface="+mn-lt"/>
              </a:rPr>
            </a:br>
            <a:r>
              <a:rPr lang="en-GB" sz="3100" dirty="0">
                <a:latin typeface="+mn-lt"/>
              </a:rPr>
              <a:t>9.30am – Activity 5</a:t>
            </a:r>
            <a:br>
              <a:rPr lang="en-GB" sz="3100" dirty="0">
                <a:latin typeface="+mn-lt"/>
              </a:rPr>
            </a:br>
            <a:r>
              <a:rPr lang="en-GB" sz="3100" dirty="0">
                <a:latin typeface="+mn-lt"/>
              </a:rPr>
              <a:t>12:00pm – Lunch</a:t>
            </a:r>
            <a:br>
              <a:rPr lang="en-GB" sz="3100" dirty="0">
                <a:latin typeface="+mn-lt"/>
              </a:rPr>
            </a:br>
            <a:r>
              <a:rPr lang="en-GB" sz="3100" dirty="0">
                <a:latin typeface="+mn-lt"/>
              </a:rPr>
              <a:t>1.00pm – Shelter building</a:t>
            </a:r>
            <a:br>
              <a:rPr lang="en-GB" sz="3100" dirty="0">
                <a:latin typeface="+mn-lt"/>
              </a:rPr>
            </a:br>
            <a:r>
              <a:rPr lang="en-GB" sz="3100" dirty="0">
                <a:latin typeface="+mn-lt"/>
              </a:rPr>
              <a:t>3.00pm – Debrief and depart for school</a:t>
            </a:r>
            <a:br>
              <a:rPr lang="en-GB" sz="3100" dirty="0">
                <a:latin typeface="+mn-lt"/>
              </a:rPr>
            </a:br>
            <a:r>
              <a:rPr lang="en-GB" sz="3100" dirty="0">
                <a:latin typeface="+mn-lt"/>
              </a:rPr>
              <a:t>4.00pm – Aim to arrive back at school around this time.</a:t>
            </a:r>
            <a:br>
              <a:rPr lang="en-GB" sz="3100" dirty="0">
                <a:latin typeface="+mn-lt"/>
              </a:rPr>
            </a:br>
            <a:br>
              <a:rPr lang="en-GB" sz="3100" dirty="0">
                <a:latin typeface="+mn-lt"/>
              </a:rPr>
            </a:br>
            <a:r>
              <a:rPr lang="en-GB" sz="3100" dirty="0">
                <a:latin typeface="+mn-lt"/>
              </a:rPr>
              <a:t>We will send a message on the parent app with estimated time of arrival home.</a:t>
            </a:r>
            <a:endParaRPr lang="en-GB" sz="3100" dirty="0"/>
          </a:p>
        </p:txBody>
      </p:sp>
    </p:spTree>
    <p:extLst>
      <p:ext uri="{BB962C8B-B14F-4D97-AF65-F5344CB8AC3E}">
        <p14:creationId xmlns:p14="http://schemas.microsoft.com/office/powerpoint/2010/main" val="1513463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F5E1C-E473-4C91-B0DE-F5E4BEE7C278}"/>
              </a:ext>
            </a:extLst>
          </p:cNvPr>
          <p:cNvSpPr>
            <a:spLocks noGrp="1"/>
          </p:cNvSpPr>
          <p:nvPr>
            <p:ph type="title"/>
          </p:nvPr>
        </p:nvSpPr>
        <p:spPr>
          <a:xfrm>
            <a:off x="838200" y="365125"/>
            <a:ext cx="10515600" cy="5527675"/>
          </a:xfrm>
        </p:spPr>
        <p:txBody>
          <a:bodyPr>
            <a:normAutofit fontScale="90000"/>
          </a:bodyPr>
          <a:lstStyle/>
          <a:p>
            <a:r>
              <a:rPr lang="en-GB" dirty="0">
                <a:latin typeface="+mn-lt"/>
              </a:rPr>
              <a:t>Activities:</a:t>
            </a:r>
            <a:br>
              <a:rPr lang="en-GB" dirty="0">
                <a:latin typeface="+mn-lt"/>
              </a:rPr>
            </a:br>
            <a:r>
              <a:rPr lang="en-GB" sz="3600" dirty="0">
                <a:latin typeface="+mn-lt"/>
              </a:rPr>
              <a:t>Caving</a:t>
            </a:r>
            <a:br>
              <a:rPr lang="en-GB" sz="3600" dirty="0">
                <a:latin typeface="+mn-lt"/>
              </a:rPr>
            </a:br>
            <a:r>
              <a:rPr lang="en-GB" sz="3600" dirty="0">
                <a:latin typeface="+mn-lt"/>
              </a:rPr>
              <a:t>Archery</a:t>
            </a:r>
            <a:br>
              <a:rPr lang="en-GB" sz="3600" dirty="0">
                <a:latin typeface="+mn-lt"/>
              </a:rPr>
            </a:br>
            <a:r>
              <a:rPr lang="en-GB" sz="3600" dirty="0">
                <a:latin typeface="+mn-lt"/>
              </a:rPr>
              <a:t>Climbing</a:t>
            </a:r>
            <a:br>
              <a:rPr lang="en-GB" sz="3600" dirty="0">
                <a:latin typeface="+mn-lt"/>
              </a:rPr>
            </a:br>
            <a:r>
              <a:rPr lang="en-GB" sz="3600" dirty="0">
                <a:latin typeface="+mn-lt"/>
              </a:rPr>
              <a:t>Zip wire</a:t>
            </a:r>
            <a:br>
              <a:rPr lang="en-GB" sz="3600" dirty="0">
                <a:latin typeface="+mn-lt"/>
              </a:rPr>
            </a:br>
            <a:r>
              <a:rPr lang="en-GB" sz="3600" dirty="0">
                <a:latin typeface="+mn-lt"/>
              </a:rPr>
              <a:t>Canoeing</a:t>
            </a:r>
            <a:br>
              <a:rPr lang="en-GB" sz="3600" dirty="0">
                <a:latin typeface="+mn-lt"/>
              </a:rPr>
            </a:br>
            <a:r>
              <a:rPr lang="en-GB" sz="3600" dirty="0">
                <a:latin typeface="+mn-lt"/>
              </a:rPr>
              <a:t>Tree trek</a:t>
            </a:r>
            <a:br>
              <a:rPr lang="en-GB" sz="3600" dirty="0">
                <a:latin typeface="+mn-lt"/>
              </a:rPr>
            </a:br>
            <a:r>
              <a:rPr lang="en-GB" sz="3600" dirty="0">
                <a:latin typeface="+mn-lt"/>
              </a:rPr>
              <a:t>Shelter building</a:t>
            </a:r>
            <a:br>
              <a:rPr lang="en-GB" sz="3600" dirty="0">
                <a:latin typeface="+mn-lt"/>
              </a:rPr>
            </a:br>
            <a:r>
              <a:rPr lang="en-GB" sz="3600" dirty="0">
                <a:latin typeface="+mn-lt"/>
              </a:rPr>
              <a:t>Team building games</a:t>
            </a:r>
            <a:br>
              <a:rPr lang="en-GB" sz="3600" dirty="0">
                <a:latin typeface="+mn-lt"/>
              </a:rPr>
            </a:br>
            <a:r>
              <a:rPr lang="en-GB" sz="3600" dirty="0">
                <a:latin typeface="+mn-lt"/>
              </a:rPr>
              <a:t>Campfire</a:t>
            </a:r>
            <a:br>
              <a:rPr lang="en-GB" sz="3600" dirty="0">
                <a:latin typeface="+mn-lt"/>
              </a:rPr>
            </a:br>
            <a:r>
              <a:rPr lang="en-GB" sz="3600" dirty="0">
                <a:latin typeface="+mn-lt"/>
              </a:rPr>
              <a:t>Scavenger hunt</a:t>
            </a:r>
            <a:br>
              <a:rPr lang="en-GB" dirty="0"/>
            </a:br>
            <a:endParaRPr lang="en-GB" dirty="0"/>
          </a:p>
        </p:txBody>
      </p:sp>
    </p:spTree>
    <p:extLst>
      <p:ext uri="{BB962C8B-B14F-4D97-AF65-F5344CB8AC3E}">
        <p14:creationId xmlns:p14="http://schemas.microsoft.com/office/powerpoint/2010/main" val="49008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1AD49B2-D15D-4CF5-B70C-42993598963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4">
            <a:extLst>
              <a:ext uri="{FF2B5EF4-FFF2-40B4-BE49-F238E27FC236}">
                <a16:creationId xmlns:a16="http://schemas.microsoft.com/office/drawing/2014/main" id="{33B635C2-3F41-4DE5-8056-49F99C40DDD1}"/>
              </a:ext>
            </a:extLst>
          </p:cNvPr>
          <p:cNvSpPr txBox="1"/>
          <p:nvPr/>
        </p:nvSpPr>
        <p:spPr>
          <a:xfrm>
            <a:off x="226646" y="625231"/>
            <a:ext cx="11355754" cy="5386090"/>
          </a:xfrm>
          <a:prstGeom prst="rect">
            <a:avLst/>
          </a:prstGeom>
          <a:noFill/>
        </p:spPr>
        <p:txBody>
          <a:bodyPr wrap="square" rtlCol="0">
            <a:spAutoFit/>
          </a:bodyPr>
          <a:lstStyle/>
          <a:p>
            <a:r>
              <a:rPr lang="en-GB" sz="3600" u="sng" dirty="0"/>
              <a:t>What to bring – top tips:</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GB" altLang="en-US" sz="28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Involve </a:t>
            </a:r>
            <a:r>
              <a:rPr kumimoji="0" lang="en-GB" altLang="en-US" sz="2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your child in packing so they know what they are bringing </a:t>
            </a:r>
            <a:endParaRPr lang="en-GB" altLang="en-US" sz="2800" dirty="0"/>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GB" altLang="en-US" sz="28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Write names </a:t>
            </a:r>
            <a:r>
              <a:rPr kumimoji="0" lang="en-GB" altLang="en-US" sz="2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on as many things as possible – </a:t>
            </a:r>
            <a:r>
              <a:rPr lang="en-GB" altLang="en-US" sz="2800" dirty="0">
                <a:ea typeface="Calibri" panose="020F0502020204030204" pitchFamily="34" charset="0"/>
                <a:cs typeface="Times New Roman" panose="02020603050405020304" pitchFamily="18" charset="0"/>
              </a:rPr>
              <a:t>Thorpe Woodlands have </a:t>
            </a:r>
            <a:r>
              <a:rPr kumimoji="0" lang="en-GB" altLang="en-US" sz="2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lots of things left behind each week </a:t>
            </a:r>
            <a:endParaRPr lang="en-GB" altLang="en-US" sz="2800" dirty="0"/>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GB" altLang="en-US" sz="28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Don’t bring favourite or expensive clothes – </a:t>
            </a:r>
            <a:r>
              <a:rPr kumimoji="0" lang="en-GB" altLang="en-US" sz="2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they may get lost or damaged </a:t>
            </a:r>
            <a:endParaRPr lang="en-GB" altLang="en-US" sz="2800" dirty="0"/>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GB" altLang="en-US" sz="28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Practice </a:t>
            </a:r>
            <a:r>
              <a:rPr kumimoji="0" lang="en-GB" altLang="en-US" sz="2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fitting a duvet cover and making a bed before arriving as the children will need to make up their own bed</a:t>
            </a:r>
            <a:endParaRPr lang="en-GB" altLang="en-US" sz="2800" dirty="0"/>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GB" altLang="en-US" sz="28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Money </a:t>
            </a:r>
            <a:r>
              <a:rPr kumimoji="0" lang="en-GB" altLang="en-US" sz="2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the children will not </a:t>
            </a:r>
            <a:r>
              <a:rPr lang="en-GB" altLang="en-US" sz="2800" dirty="0">
                <a:ea typeface="Calibri" panose="020F0502020204030204" pitchFamily="34" charset="0"/>
                <a:cs typeface="Times New Roman" panose="02020603050405020304" pitchFamily="18" charset="0"/>
              </a:rPr>
              <a:t>ne</a:t>
            </a:r>
            <a:r>
              <a:rPr kumimoji="0" lang="en-GB" altLang="en-US" sz="2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ed to bring any money as there is nowhere to spend it! </a:t>
            </a:r>
            <a:endParaRPr lang="en-GB" altLang="en-US" sz="2800" dirty="0"/>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GB" altLang="en-US" sz="28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Sweets and snacks – </a:t>
            </a:r>
            <a:r>
              <a:rPr kumimoji="0" lang="en-GB" altLang="en-US" sz="2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We would prefer that you don’t bring any sweets or snacks as we have a children and staff with food allergies.</a:t>
            </a:r>
            <a:endParaRPr lang="en-GB" altLang="en-US" sz="2800" dirty="0"/>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GB" altLang="en-US" sz="28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Do not bring mobile phones or electronic gadgets </a:t>
            </a:r>
            <a:endParaRPr lang="en-GB" dirty="0"/>
          </a:p>
        </p:txBody>
      </p:sp>
    </p:spTree>
    <p:extLst>
      <p:ext uri="{BB962C8B-B14F-4D97-AF65-F5344CB8AC3E}">
        <p14:creationId xmlns:p14="http://schemas.microsoft.com/office/powerpoint/2010/main" val="2581002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0EFEFD-1B75-4FCB-8ED0-DD32290D3660}"/>
              </a:ext>
            </a:extLst>
          </p:cNvPr>
          <p:cNvSpPr>
            <a:spLocks noGrp="1"/>
          </p:cNvSpPr>
          <p:nvPr>
            <p:ph type="title"/>
          </p:nvPr>
        </p:nvSpPr>
        <p:spPr>
          <a:xfrm>
            <a:off x="252046" y="-127810"/>
            <a:ext cx="10515600" cy="1505883"/>
          </a:xfrm>
        </p:spPr>
        <p:txBody>
          <a:bodyPr anchor="ctr">
            <a:normAutofit/>
          </a:bodyPr>
          <a:lstStyle/>
          <a:p>
            <a:r>
              <a:rPr lang="en-GB" sz="5200" u="sng" dirty="0"/>
              <a:t>What to pack:</a:t>
            </a:r>
          </a:p>
        </p:txBody>
      </p:sp>
      <p:sp>
        <p:nvSpPr>
          <p:cNvPr id="5" name="TextBox 4">
            <a:extLst>
              <a:ext uri="{FF2B5EF4-FFF2-40B4-BE49-F238E27FC236}">
                <a16:creationId xmlns:a16="http://schemas.microsoft.com/office/drawing/2014/main" id="{59C13AF9-13F2-47C4-961C-65A5CED6FB76}"/>
              </a:ext>
            </a:extLst>
          </p:cNvPr>
          <p:cNvSpPr txBox="1"/>
          <p:nvPr/>
        </p:nvSpPr>
        <p:spPr>
          <a:xfrm>
            <a:off x="642814" y="984167"/>
            <a:ext cx="11297140" cy="5632311"/>
          </a:xfrm>
          <a:prstGeom prst="rect">
            <a:avLst/>
          </a:prstGeom>
          <a:noFill/>
        </p:spPr>
        <p:txBody>
          <a:bodyPr wrap="square" rtlCol="0">
            <a:spAutoFit/>
          </a:bodyPr>
          <a:lstStyle/>
          <a:p>
            <a:r>
              <a:rPr lang="en-GB" sz="2400" dirty="0"/>
              <a:t>Waterproof jacket – we will do the activities in the rain!</a:t>
            </a:r>
          </a:p>
          <a:p>
            <a:r>
              <a:rPr lang="en-GB" sz="2400" dirty="0"/>
              <a:t>Wellies – great for the evening activities</a:t>
            </a:r>
          </a:p>
          <a:p>
            <a:r>
              <a:rPr lang="en-GB" sz="2400" dirty="0"/>
              <a:t>Wet shoes or old trainers - for canoeing</a:t>
            </a:r>
          </a:p>
          <a:p>
            <a:r>
              <a:rPr lang="en-GB" sz="2400" dirty="0"/>
              <a:t>Hat and gloves – it gets cold whilst you are standing waiting for your turn!</a:t>
            </a:r>
          </a:p>
          <a:p>
            <a:r>
              <a:rPr lang="en-GB" sz="2400" dirty="0"/>
              <a:t>Jumpers/zip up – more than one so they can wear a dry one in the evenings</a:t>
            </a:r>
          </a:p>
          <a:p>
            <a:r>
              <a:rPr lang="en-GB" sz="2400" dirty="0"/>
              <a:t>Long sleeved </a:t>
            </a:r>
            <a:r>
              <a:rPr lang="en-GB" sz="2400" dirty="0" err="1"/>
              <a:t>tshirts</a:t>
            </a:r>
            <a:r>
              <a:rPr lang="en-GB" sz="2400" dirty="0"/>
              <a:t>/</a:t>
            </a:r>
            <a:r>
              <a:rPr lang="en-GB" sz="2400" dirty="0" err="1"/>
              <a:t>tshirts</a:t>
            </a:r>
            <a:r>
              <a:rPr lang="en-GB" sz="2400" dirty="0"/>
              <a:t> – if it is dry, most activities need arms covered</a:t>
            </a:r>
          </a:p>
          <a:p>
            <a:r>
              <a:rPr lang="en-GB" sz="2400" dirty="0"/>
              <a:t>Joggers/leggings/trousers – old ones for caving, no jeans </a:t>
            </a:r>
            <a:r>
              <a:rPr lang="en-GB" sz="2400"/>
              <a:t>as </a:t>
            </a:r>
            <a:r>
              <a:rPr lang="en-GB" sz="2400" dirty="0"/>
              <a:t>a</a:t>
            </a:r>
            <a:r>
              <a:rPr lang="en-GB" sz="2400"/>
              <a:t>wful </a:t>
            </a:r>
            <a:r>
              <a:rPr lang="en-GB" sz="2400" dirty="0"/>
              <a:t>when wet</a:t>
            </a:r>
          </a:p>
          <a:p>
            <a:r>
              <a:rPr lang="en-GB" sz="2400" dirty="0"/>
              <a:t>Trainers – a couple of pairs if they don’t have wellies</a:t>
            </a:r>
          </a:p>
          <a:p>
            <a:r>
              <a:rPr lang="en-GB" sz="2400" dirty="0"/>
              <a:t>Socks - lots as they may get wet in each activity</a:t>
            </a:r>
          </a:p>
          <a:p>
            <a:r>
              <a:rPr lang="en-GB" sz="2400" dirty="0"/>
              <a:t>Underwear</a:t>
            </a:r>
          </a:p>
          <a:p>
            <a:r>
              <a:rPr lang="en-GB" sz="2400" dirty="0"/>
              <a:t>PJs &amp; slippers – they will need to walk to the bathroom/toilets from their dorm</a:t>
            </a:r>
          </a:p>
          <a:p>
            <a:r>
              <a:rPr lang="en-GB" sz="2400" dirty="0"/>
              <a:t>Towel, washing items – hairbrush/bands as hair needs to be tied up</a:t>
            </a:r>
          </a:p>
          <a:p>
            <a:r>
              <a:rPr lang="en-GB" sz="2400" dirty="0"/>
              <a:t>Plastic drink bottle – so they can refill each day</a:t>
            </a:r>
          </a:p>
          <a:p>
            <a:r>
              <a:rPr lang="en-GB" sz="2400" dirty="0"/>
              <a:t>Torch – head torches are best</a:t>
            </a:r>
          </a:p>
          <a:p>
            <a:r>
              <a:rPr lang="en-GB" sz="2400" dirty="0"/>
              <a:t>Rucksack – card games, book, notepad, pens to keep busy if they are an early riser!</a:t>
            </a:r>
          </a:p>
        </p:txBody>
      </p:sp>
    </p:spTree>
    <p:extLst>
      <p:ext uri="{BB962C8B-B14F-4D97-AF65-F5344CB8AC3E}">
        <p14:creationId xmlns:p14="http://schemas.microsoft.com/office/powerpoint/2010/main" val="4102565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B3F20A-456B-43AE-A87C-19615685049E}"/>
              </a:ext>
            </a:extLst>
          </p:cNvPr>
          <p:cNvSpPr>
            <a:spLocks noGrp="1"/>
          </p:cNvSpPr>
          <p:nvPr>
            <p:ph type="title"/>
          </p:nvPr>
        </p:nvSpPr>
        <p:spPr>
          <a:xfrm>
            <a:off x="838200" y="184805"/>
            <a:ext cx="10515600" cy="1505883"/>
          </a:xfrm>
        </p:spPr>
        <p:txBody>
          <a:bodyPr anchor="ctr">
            <a:normAutofit/>
          </a:bodyPr>
          <a:lstStyle/>
          <a:p>
            <a:r>
              <a:rPr lang="en-GB" sz="5200" u="sng" dirty="0"/>
              <a:t>Food</a:t>
            </a:r>
          </a:p>
        </p:txBody>
      </p:sp>
      <p:graphicFrame>
        <p:nvGraphicFramePr>
          <p:cNvPr id="3" name="Table 2">
            <a:extLst>
              <a:ext uri="{FF2B5EF4-FFF2-40B4-BE49-F238E27FC236}">
                <a16:creationId xmlns:a16="http://schemas.microsoft.com/office/drawing/2014/main" id="{2F27BF33-03FB-4525-85CC-549DA29AA915}"/>
              </a:ext>
            </a:extLst>
          </p:cNvPr>
          <p:cNvGraphicFramePr>
            <a:graphicFrameLocks noGrp="1"/>
          </p:cNvGraphicFramePr>
          <p:nvPr>
            <p:extLst>
              <p:ext uri="{D42A27DB-BD31-4B8C-83A1-F6EECF244321}">
                <p14:modId xmlns:p14="http://schemas.microsoft.com/office/powerpoint/2010/main" val="830553269"/>
              </p:ext>
            </p:extLst>
          </p:nvPr>
        </p:nvGraphicFramePr>
        <p:xfrm>
          <a:off x="314569" y="2422618"/>
          <a:ext cx="10283092" cy="4355850"/>
        </p:xfrm>
        <a:graphic>
          <a:graphicData uri="http://schemas.openxmlformats.org/drawingml/2006/table">
            <a:tbl>
              <a:tblPr firstRow="1" firstCol="1" lastRow="1" lastCol="1" bandRow="1" bandCol="1"/>
              <a:tblGrid>
                <a:gridCol w="1269855">
                  <a:extLst>
                    <a:ext uri="{9D8B030D-6E8A-4147-A177-3AD203B41FA5}">
                      <a16:colId xmlns:a16="http://schemas.microsoft.com/office/drawing/2014/main" val="2015504250"/>
                    </a:ext>
                  </a:extLst>
                </a:gridCol>
                <a:gridCol w="2586042">
                  <a:extLst>
                    <a:ext uri="{9D8B030D-6E8A-4147-A177-3AD203B41FA5}">
                      <a16:colId xmlns:a16="http://schemas.microsoft.com/office/drawing/2014/main" val="994798465"/>
                    </a:ext>
                  </a:extLst>
                </a:gridCol>
                <a:gridCol w="3453832">
                  <a:extLst>
                    <a:ext uri="{9D8B030D-6E8A-4147-A177-3AD203B41FA5}">
                      <a16:colId xmlns:a16="http://schemas.microsoft.com/office/drawing/2014/main" val="465218715"/>
                    </a:ext>
                  </a:extLst>
                </a:gridCol>
                <a:gridCol w="2973363">
                  <a:extLst>
                    <a:ext uri="{9D8B030D-6E8A-4147-A177-3AD203B41FA5}">
                      <a16:colId xmlns:a16="http://schemas.microsoft.com/office/drawing/2014/main" val="2180774922"/>
                    </a:ext>
                  </a:extLst>
                </a:gridCol>
              </a:tblGrid>
              <a:tr h="212812">
                <a:tc>
                  <a:txBody>
                    <a:bodyPr/>
                    <a:lstStyle/>
                    <a:p>
                      <a:pPr algn="ctr" fontAlgn="t">
                        <a:lnSpc>
                          <a:spcPct val="107000"/>
                        </a:lnSpc>
                        <a:spcBef>
                          <a:spcPts val="0"/>
                        </a:spcBef>
                        <a:spcAft>
                          <a:spcPts val="800"/>
                        </a:spcAft>
                      </a:pPr>
                      <a:r>
                        <a:rPr lang="en-GB" sz="1400" b="0" i="0" u="none" strike="noStrike">
                          <a:effectLst/>
                          <a:latin typeface="Arial Rounded MT Bold" panose="020F0704030504030204" pitchFamily="34" charset="0"/>
                          <a:ea typeface="Calibri" panose="020F0502020204030204" pitchFamily="34" charset="0"/>
                          <a:cs typeface="Times New Roman" panose="02020603050405020304" pitchFamily="18" charset="0"/>
                        </a:rPr>
                        <a:t> </a:t>
                      </a:r>
                      <a:endParaRPr lang="en-GB" sz="2100" b="0" i="0" u="none" strike="noStrike">
                        <a:effectLst/>
                        <a:latin typeface="Arial" panose="020B0604020202020204" pitchFamily="34" charset="0"/>
                      </a:endParaRPr>
                    </a:p>
                  </a:txBody>
                  <a:tcPr marL="78217" marR="78217" marT="108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400" b="1" i="0" u="sng" strike="noStrike">
                          <a:effectLst/>
                          <a:latin typeface="Arial Rounded MT Bold" panose="020F0704030504030204" pitchFamily="34" charset="0"/>
                          <a:ea typeface="Calibri" panose="020F0502020204030204" pitchFamily="34" charset="0"/>
                          <a:cs typeface="Times New Roman" panose="02020603050405020304" pitchFamily="18" charset="0"/>
                        </a:rPr>
                        <a:t>Monday</a:t>
                      </a:r>
                      <a:endParaRPr lang="en-GB" sz="2100" b="0" i="0" u="none" strike="noStrike">
                        <a:effectLst/>
                        <a:latin typeface="Arial" panose="020B0604020202020204" pitchFamily="34" charset="0"/>
                      </a:endParaRPr>
                    </a:p>
                  </a:txBody>
                  <a:tcPr marL="78217" marR="78217" marT="108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400" b="1" i="0" u="sng" strike="noStrike">
                          <a:effectLst/>
                          <a:latin typeface="Arial Rounded MT Bold" panose="020F0704030504030204" pitchFamily="34" charset="0"/>
                          <a:ea typeface="Calibri" panose="020F0502020204030204" pitchFamily="34" charset="0"/>
                          <a:cs typeface="Times New Roman" panose="02020603050405020304" pitchFamily="18" charset="0"/>
                        </a:rPr>
                        <a:t>Tuesday</a:t>
                      </a:r>
                      <a:endParaRPr lang="en-GB" sz="2100" b="0" i="0" u="none" strike="noStrike">
                        <a:effectLst/>
                        <a:latin typeface="Arial" panose="020B0604020202020204" pitchFamily="34" charset="0"/>
                      </a:endParaRPr>
                    </a:p>
                  </a:txBody>
                  <a:tcPr marL="78217" marR="78217" marT="108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800"/>
                        </a:spcAft>
                      </a:pPr>
                      <a:r>
                        <a:rPr lang="en-GB" sz="1400" b="1" i="0" u="sng" strike="noStrike">
                          <a:effectLst/>
                          <a:latin typeface="Arial Rounded MT Bold" panose="020F0704030504030204" pitchFamily="34" charset="0"/>
                          <a:ea typeface="Calibri" panose="020F0502020204030204" pitchFamily="34" charset="0"/>
                          <a:cs typeface="Times New Roman" panose="02020603050405020304" pitchFamily="18" charset="0"/>
                        </a:rPr>
                        <a:t>Wednesday</a:t>
                      </a:r>
                      <a:endParaRPr lang="en-GB" sz="2100" b="0" i="0" u="none" strike="noStrike">
                        <a:effectLst/>
                        <a:latin typeface="Arial" panose="020B0604020202020204" pitchFamily="34" charset="0"/>
                      </a:endParaRPr>
                    </a:p>
                  </a:txBody>
                  <a:tcPr marL="78217" marR="78217" marT="108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058635"/>
                  </a:ext>
                </a:extLst>
              </a:tr>
              <a:tr h="799925">
                <a:tc>
                  <a:txBody>
                    <a:bodyPr/>
                    <a:lstStyle/>
                    <a:p>
                      <a:pPr algn="ctr" fontAlgn="t">
                        <a:lnSpc>
                          <a:spcPct val="107000"/>
                        </a:lnSpc>
                        <a:spcBef>
                          <a:spcPts val="0"/>
                        </a:spcBef>
                        <a:spcAft>
                          <a:spcPts val="800"/>
                        </a:spcAft>
                      </a:pPr>
                      <a:r>
                        <a:rPr lang="en-GB" sz="1400" b="1" i="0" u="sng" strike="noStrike">
                          <a:effectLst/>
                          <a:latin typeface="Arial Rounded MT Bold" panose="020F0704030504030204" pitchFamily="34" charset="0"/>
                          <a:ea typeface="Calibri" panose="020F0502020204030204" pitchFamily="34" charset="0"/>
                          <a:cs typeface="Times New Roman" panose="02020603050405020304" pitchFamily="18" charset="0"/>
                        </a:rPr>
                        <a:t>Lunch</a:t>
                      </a:r>
                      <a:endParaRPr lang="en-GB" sz="2100" b="0" i="0" u="none" strike="noStrike">
                        <a:effectLst/>
                        <a:latin typeface="Arial" panose="020B0604020202020204" pitchFamily="34" charset="0"/>
                      </a:endParaRPr>
                    </a:p>
                  </a:txBody>
                  <a:tcPr marL="78217" marR="78217" marT="108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Selection of soft filled rolls with</a:t>
                      </a:r>
                      <a:endParaRPr lang="en-GB" sz="1100" b="0" i="0" u="none" strike="noStrike" dirty="0">
                        <a:effectLst/>
                        <a:latin typeface="Arial" panose="020B0604020202020204" pitchFamily="34" charset="0"/>
                      </a:endParaRPr>
                    </a:p>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Cheese, Egg, Ham, Tuna</a:t>
                      </a:r>
                      <a:endParaRPr lang="en-GB" sz="1100" b="0" i="0" u="none" strike="noStrike" dirty="0">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a:effectLst/>
                          <a:latin typeface="Arial Rounded MT Bold" panose="020F0704030504030204" pitchFamily="34" charset="0"/>
                          <a:ea typeface="Calibri" panose="020F0502020204030204" pitchFamily="34" charset="0"/>
                          <a:cs typeface="Times New Roman" panose="02020603050405020304" pitchFamily="18" charset="0"/>
                        </a:rPr>
                        <a:t>Selection of soft filled rolls with</a:t>
                      </a:r>
                      <a:endParaRPr lang="en-GB" sz="1100" b="0" i="0" u="none" strike="noStrike">
                        <a:effectLst/>
                        <a:latin typeface="Arial" panose="020B0604020202020204" pitchFamily="34" charset="0"/>
                      </a:endParaRPr>
                    </a:p>
                    <a:p>
                      <a:pPr algn="ctr" fontAlgn="ctr">
                        <a:lnSpc>
                          <a:spcPct val="107000"/>
                        </a:lnSpc>
                        <a:spcBef>
                          <a:spcPts val="0"/>
                        </a:spcBef>
                        <a:spcAft>
                          <a:spcPts val="800"/>
                        </a:spcAft>
                      </a:pPr>
                      <a:r>
                        <a:rPr lang="en-GB" sz="1100" b="0" i="0" u="none" strike="noStrike">
                          <a:effectLst/>
                          <a:latin typeface="Arial Rounded MT Bold" panose="020F0704030504030204" pitchFamily="34" charset="0"/>
                          <a:ea typeface="Calibri" panose="020F0502020204030204" pitchFamily="34" charset="0"/>
                          <a:cs typeface="Times New Roman" panose="02020603050405020304" pitchFamily="18" charset="0"/>
                        </a:rPr>
                        <a:t>Cheese, Egg, Ham, Tuna</a:t>
                      </a:r>
                      <a:endParaRPr lang="en-GB" sz="1100" b="0" i="0" u="none" strike="noStrike">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a:effectLst/>
                          <a:latin typeface="Arial Rounded MT Bold" panose="020F0704030504030204" pitchFamily="34" charset="0"/>
                          <a:ea typeface="Calibri" panose="020F0502020204030204" pitchFamily="34" charset="0"/>
                          <a:cs typeface="Times New Roman" panose="02020603050405020304" pitchFamily="18" charset="0"/>
                        </a:rPr>
                        <a:t>Selection of soft</a:t>
                      </a:r>
                      <a:endParaRPr lang="en-GB" sz="1100" b="0" i="0" u="none" strike="noStrike">
                        <a:effectLst/>
                        <a:latin typeface="Arial" panose="020B0604020202020204" pitchFamily="34" charset="0"/>
                      </a:endParaRPr>
                    </a:p>
                    <a:p>
                      <a:pPr algn="ctr" fontAlgn="ctr">
                        <a:lnSpc>
                          <a:spcPct val="107000"/>
                        </a:lnSpc>
                        <a:spcBef>
                          <a:spcPts val="0"/>
                        </a:spcBef>
                        <a:spcAft>
                          <a:spcPts val="800"/>
                        </a:spcAft>
                      </a:pPr>
                      <a:r>
                        <a:rPr lang="en-GB" sz="1100" b="0" i="0" u="none" strike="noStrike">
                          <a:effectLst/>
                          <a:latin typeface="Arial Rounded MT Bold" panose="020F0704030504030204" pitchFamily="34" charset="0"/>
                          <a:ea typeface="Calibri" panose="020F0502020204030204" pitchFamily="34" charset="0"/>
                          <a:cs typeface="Times New Roman" panose="02020603050405020304" pitchFamily="18" charset="0"/>
                        </a:rPr>
                        <a:t>filled rolls with</a:t>
                      </a:r>
                      <a:endParaRPr lang="en-GB" sz="1100" b="0" i="0" u="none" strike="noStrike">
                        <a:effectLst/>
                        <a:latin typeface="Arial" panose="020B0604020202020204" pitchFamily="34" charset="0"/>
                      </a:endParaRPr>
                    </a:p>
                    <a:p>
                      <a:pPr algn="ctr" fontAlgn="ctr">
                        <a:lnSpc>
                          <a:spcPct val="107000"/>
                        </a:lnSpc>
                        <a:spcBef>
                          <a:spcPts val="0"/>
                        </a:spcBef>
                        <a:spcAft>
                          <a:spcPts val="800"/>
                        </a:spcAft>
                      </a:pPr>
                      <a:r>
                        <a:rPr lang="en-GB" sz="1100" b="0" i="0" u="none" strike="noStrike">
                          <a:effectLst/>
                          <a:latin typeface="Arial Rounded MT Bold" panose="020F0704030504030204" pitchFamily="34" charset="0"/>
                          <a:ea typeface="Calibri" panose="020F0502020204030204" pitchFamily="34" charset="0"/>
                          <a:cs typeface="Times New Roman" panose="02020603050405020304" pitchFamily="18" charset="0"/>
                        </a:rPr>
                        <a:t>Cheese, Egg, Ham, Tuna</a:t>
                      </a:r>
                      <a:endParaRPr lang="en-GB" sz="1100" b="0" i="0" u="none" strike="noStrike">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788716"/>
                  </a:ext>
                </a:extLst>
              </a:tr>
              <a:tr h="1093481">
                <a:tc>
                  <a:txBody>
                    <a:bodyPr/>
                    <a:lstStyle/>
                    <a:p>
                      <a:pPr algn="ctr" fontAlgn="t">
                        <a:lnSpc>
                          <a:spcPct val="107000"/>
                        </a:lnSpc>
                        <a:spcBef>
                          <a:spcPts val="0"/>
                        </a:spcBef>
                        <a:spcAft>
                          <a:spcPts val="800"/>
                        </a:spcAft>
                      </a:pPr>
                      <a:r>
                        <a:rPr lang="en-GB" sz="1400" b="1" i="0" u="sng" strike="noStrike">
                          <a:effectLst/>
                          <a:latin typeface="Arial Rounded MT Bold" panose="020F0704030504030204" pitchFamily="34" charset="0"/>
                          <a:ea typeface="Calibri" panose="020F0502020204030204" pitchFamily="34" charset="0"/>
                          <a:cs typeface="Times New Roman" panose="02020603050405020304" pitchFamily="18" charset="0"/>
                        </a:rPr>
                        <a:t>Vegetarian</a:t>
                      </a:r>
                      <a:endParaRPr lang="en-GB" sz="2100" b="0" i="0" u="none" strike="noStrike">
                        <a:effectLst/>
                        <a:latin typeface="Arial" panose="020B0604020202020204" pitchFamily="34" charset="0"/>
                      </a:endParaRPr>
                    </a:p>
                    <a:p>
                      <a:pPr algn="ctr" fontAlgn="t">
                        <a:lnSpc>
                          <a:spcPct val="107000"/>
                        </a:lnSpc>
                        <a:spcBef>
                          <a:spcPts val="0"/>
                        </a:spcBef>
                        <a:spcAft>
                          <a:spcPts val="800"/>
                        </a:spcAft>
                      </a:pPr>
                      <a:r>
                        <a:rPr lang="en-GB" sz="1400" b="1" i="0" u="sng" strike="noStrike">
                          <a:effectLst/>
                          <a:latin typeface="Arial Rounded MT Bold" panose="020F0704030504030204" pitchFamily="34" charset="0"/>
                          <a:ea typeface="Calibri" panose="020F0502020204030204" pitchFamily="34" charset="0"/>
                          <a:cs typeface="Times New Roman" panose="02020603050405020304" pitchFamily="18" charset="0"/>
                        </a:rPr>
                        <a:t>Option</a:t>
                      </a:r>
                      <a:endParaRPr lang="en-GB" sz="2100" b="0" i="0" u="none" strike="noStrike">
                        <a:effectLst/>
                        <a:latin typeface="Arial" panose="020B0604020202020204" pitchFamily="34" charset="0"/>
                      </a:endParaRPr>
                    </a:p>
                  </a:txBody>
                  <a:tcPr marL="78217" marR="78217" marT="108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a:effectLst/>
                          <a:latin typeface="Arial Rounded MT Bold" panose="020F0704030504030204" pitchFamily="34" charset="0"/>
                          <a:ea typeface="Calibri" panose="020F0502020204030204" pitchFamily="34" charset="0"/>
                          <a:cs typeface="Times New Roman" panose="02020603050405020304" pitchFamily="18" charset="0"/>
                        </a:rPr>
                        <a:t>Soft filled rolls with</a:t>
                      </a:r>
                      <a:endParaRPr lang="en-GB" sz="1100" b="0" i="0" u="none" strike="noStrike">
                        <a:effectLst/>
                        <a:latin typeface="Arial" panose="020B0604020202020204" pitchFamily="34" charset="0"/>
                      </a:endParaRPr>
                    </a:p>
                    <a:p>
                      <a:pPr algn="ctr" fontAlgn="ctr">
                        <a:lnSpc>
                          <a:spcPct val="107000"/>
                        </a:lnSpc>
                        <a:spcBef>
                          <a:spcPts val="0"/>
                        </a:spcBef>
                        <a:spcAft>
                          <a:spcPts val="800"/>
                        </a:spcAft>
                      </a:pPr>
                      <a:r>
                        <a:rPr lang="en-GB" sz="1100" b="0" i="0" u="none" strike="noStrike">
                          <a:effectLst/>
                          <a:latin typeface="Arial Rounded MT Bold" panose="020F0704030504030204" pitchFamily="34" charset="0"/>
                          <a:ea typeface="Calibri" panose="020F0502020204030204" pitchFamily="34" charset="0"/>
                          <a:cs typeface="Times New Roman" panose="02020603050405020304" pitchFamily="18" charset="0"/>
                        </a:rPr>
                        <a:t>Jam, Quorn, Cheese</a:t>
                      </a:r>
                      <a:endParaRPr lang="en-GB" sz="1100" b="0" i="0" u="none" strike="noStrike">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Soft filled rolls</a:t>
                      </a:r>
                      <a:endParaRPr lang="en-GB" sz="1100" b="0" i="0" u="none" strike="noStrike" dirty="0">
                        <a:effectLst/>
                        <a:latin typeface="Arial" panose="020B0604020202020204" pitchFamily="34" charset="0"/>
                      </a:endParaRPr>
                    </a:p>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with</a:t>
                      </a:r>
                      <a:endParaRPr lang="en-GB" sz="1100" b="0" i="0" u="none" strike="noStrike" dirty="0">
                        <a:effectLst/>
                        <a:latin typeface="Arial" panose="020B0604020202020204" pitchFamily="34" charset="0"/>
                      </a:endParaRPr>
                    </a:p>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Jam, Quorn,</a:t>
                      </a:r>
                      <a:endParaRPr lang="en-GB" sz="1100" b="0" i="0" u="none" strike="noStrike" dirty="0">
                        <a:effectLst/>
                        <a:latin typeface="Arial" panose="020B0604020202020204" pitchFamily="34" charset="0"/>
                      </a:endParaRPr>
                    </a:p>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Cheese</a:t>
                      </a:r>
                      <a:endParaRPr lang="en-GB" sz="1100" b="0" i="0" u="none" strike="noStrike" dirty="0">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Soft filled rolls</a:t>
                      </a:r>
                      <a:endParaRPr lang="en-GB" sz="1100" b="0" i="0" u="none" strike="noStrike" dirty="0">
                        <a:effectLst/>
                        <a:latin typeface="Arial" panose="020B0604020202020204" pitchFamily="34" charset="0"/>
                      </a:endParaRPr>
                    </a:p>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with</a:t>
                      </a:r>
                      <a:endParaRPr lang="en-GB" sz="1100" b="0" i="0" u="none" strike="noStrike" dirty="0">
                        <a:effectLst/>
                        <a:latin typeface="Arial" panose="020B0604020202020204" pitchFamily="34" charset="0"/>
                      </a:endParaRPr>
                    </a:p>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Jam, Quorn,</a:t>
                      </a:r>
                      <a:endParaRPr lang="en-GB" sz="1100" b="0" i="0" u="none" strike="noStrike" dirty="0">
                        <a:effectLst/>
                        <a:latin typeface="Arial" panose="020B0604020202020204" pitchFamily="34" charset="0"/>
                      </a:endParaRPr>
                    </a:p>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Cheese</a:t>
                      </a:r>
                      <a:endParaRPr lang="en-GB" sz="1100" b="0" i="0" u="none" strike="noStrike" dirty="0">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671369"/>
                  </a:ext>
                </a:extLst>
              </a:tr>
              <a:tr h="314412">
                <a:tc>
                  <a:txBody>
                    <a:bodyPr/>
                    <a:lstStyle/>
                    <a:p>
                      <a:pPr algn="ctr" fontAlgn="t">
                        <a:lnSpc>
                          <a:spcPct val="107000"/>
                        </a:lnSpc>
                        <a:spcBef>
                          <a:spcPts val="0"/>
                        </a:spcBef>
                        <a:spcAft>
                          <a:spcPts val="800"/>
                        </a:spcAft>
                      </a:pPr>
                      <a:r>
                        <a:rPr lang="en-GB" sz="1400" b="1" i="0" u="sng" strike="noStrike">
                          <a:effectLst/>
                          <a:latin typeface="Arial Rounded MT Bold" panose="020F0704030504030204" pitchFamily="34" charset="0"/>
                          <a:ea typeface="Calibri" panose="020F0502020204030204" pitchFamily="34" charset="0"/>
                          <a:cs typeface="Times New Roman" panose="02020603050405020304" pitchFamily="18" charset="0"/>
                        </a:rPr>
                        <a:t>Dessert</a:t>
                      </a:r>
                      <a:endParaRPr lang="en-GB" sz="2100" b="0" i="0" u="none" strike="noStrike">
                        <a:effectLst/>
                        <a:latin typeface="Arial" panose="020B0604020202020204" pitchFamily="34" charset="0"/>
                      </a:endParaRPr>
                    </a:p>
                  </a:txBody>
                  <a:tcPr marL="78217" marR="78217" marT="108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a:effectLst/>
                          <a:latin typeface="Arial Rounded MT Bold" panose="020F0704030504030204" pitchFamily="34" charset="0"/>
                          <a:ea typeface="Calibri" panose="020F0502020204030204" pitchFamily="34" charset="0"/>
                          <a:cs typeface="Times New Roman" panose="02020603050405020304" pitchFamily="18" charset="0"/>
                        </a:rPr>
                        <a:t>Tray Bake</a:t>
                      </a:r>
                      <a:endParaRPr lang="en-GB" sz="1100" b="0" i="0" u="none" strike="noStrike">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Rice Crispy Cake</a:t>
                      </a:r>
                      <a:endParaRPr lang="en-GB" sz="1100" b="0" i="0" u="none" strike="noStrike" dirty="0">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endParaRPr lang="en-GB" sz="1100" b="0" i="0" u="none" strike="noStrike" dirty="0">
                        <a:effectLst/>
                        <a:latin typeface="Arial" panose="020B0604020202020204" pitchFamily="34" charset="0"/>
                      </a:endParaRPr>
                    </a:p>
                  </a:txBody>
                  <a:tcPr marL="78217" marR="78217" marT="108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55123629"/>
                  </a:ext>
                </a:extLst>
              </a:tr>
              <a:tr h="923902">
                <a:tc>
                  <a:txBody>
                    <a:bodyPr/>
                    <a:lstStyle/>
                    <a:p>
                      <a:pPr algn="ctr" fontAlgn="t">
                        <a:lnSpc>
                          <a:spcPct val="107000"/>
                        </a:lnSpc>
                        <a:spcBef>
                          <a:spcPts val="0"/>
                        </a:spcBef>
                        <a:spcAft>
                          <a:spcPts val="800"/>
                        </a:spcAft>
                      </a:pPr>
                      <a:r>
                        <a:rPr lang="en-GB" sz="1400" b="1" i="0" u="sng" strike="noStrike" dirty="0">
                          <a:effectLst/>
                          <a:latin typeface="Arial Rounded MT Bold" panose="020F0704030504030204" pitchFamily="34" charset="0"/>
                          <a:ea typeface="Calibri" panose="020F0502020204030204" pitchFamily="34" charset="0"/>
                          <a:cs typeface="Times New Roman" panose="02020603050405020304" pitchFamily="18" charset="0"/>
                        </a:rPr>
                        <a:t>Dinner</a:t>
                      </a:r>
                      <a:endParaRPr lang="en-GB" sz="2100" b="0" i="0" u="none" strike="noStrike" dirty="0">
                        <a:effectLst/>
                        <a:latin typeface="Arial" panose="020B0604020202020204" pitchFamily="34" charset="0"/>
                      </a:endParaRPr>
                    </a:p>
                  </a:txBody>
                  <a:tcPr marL="78217" marR="78217" marT="108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a:effectLst/>
                          <a:latin typeface="Arial Rounded MT Bold" panose="020F0704030504030204" pitchFamily="34" charset="0"/>
                          <a:ea typeface="Calibri" panose="020F0502020204030204" pitchFamily="34" charset="0"/>
                          <a:cs typeface="Times New Roman" panose="02020603050405020304" pitchFamily="18" charset="0"/>
                        </a:rPr>
                        <a:t>Hunters Chicken New Potatoes &amp; Veg</a:t>
                      </a:r>
                      <a:endParaRPr lang="en-GB" sz="1100" b="0" i="0" u="none" strike="noStrike">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Beef Stew &amp; Dumpling, Mash &amp; Veg </a:t>
                      </a:r>
                      <a:endParaRPr lang="en-GB" sz="1100" b="0" i="0" u="none" strike="noStrike" dirty="0">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800" b="0" i="0" u="none" strike="noStrike" dirty="0">
                          <a:effectLst/>
                          <a:latin typeface="Arial" panose="020B0604020202020204" pitchFamily="34" charset="0"/>
                        </a:rPr>
                        <a:t>Breakfast is a selection of cereals, fruit and toast.</a:t>
                      </a:r>
                    </a:p>
                  </a:txBody>
                  <a:tcPr marL="78217" marR="78217" marT="108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0951701"/>
                  </a:ext>
                </a:extLst>
              </a:tr>
              <a:tr h="506368">
                <a:tc>
                  <a:txBody>
                    <a:bodyPr/>
                    <a:lstStyle/>
                    <a:p>
                      <a:pPr algn="ctr" fontAlgn="t">
                        <a:lnSpc>
                          <a:spcPct val="107000"/>
                        </a:lnSpc>
                        <a:spcBef>
                          <a:spcPts val="0"/>
                        </a:spcBef>
                        <a:spcAft>
                          <a:spcPts val="800"/>
                        </a:spcAft>
                      </a:pPr>
                      <a:r>
                        <a:rPr lang="en-GB" sz="1400" b="1" i="0" u="sng" strike="noStrike">
                          <a:effectLst/>
                          <a:latin typeface="Arial Rounded MT Bold" panose="020F0704030504030204" pitchFamily="34" charset="0"/>
                          <a:ea typeface="Calibri" panose="020F0502020204030204" pitchFamily="34" charset="0"/>
                          <a:cs typeface="Times New Roman" panose="02020603050405020304" pitchFamily="18" charset="0"/>
                        </a:rPr>
                        <a:t>Vegetarian</a:t>
                      </a:r>
                      <a:endParaRPr lang="en-GB" sz="2100" b="0" i="0" u="none" strike="noStrike">
                        <a:effectLst/>
                        <a:latin typeface="Arial" panose="020B0604020202020204" pitchFamily="34" charset="0"/>
                      </a:endParaRPr>
                    </a:p>
                    <a:p>
                      <a:pPr algn="ctr" fontAlgn="t">
                        <a:lnSpc>
                          <a:spcPct val="107000"/>
                        </a:lnSpc>
                        <a:spcBef>
                          <a:spcPts val="0"/>
                        </a:spcBef>
                        <a:spcAft>
                          <a:spcPts val="800"/>
                        </a:spcAft>
                      </a:pPr>
                      <a:r>
                        <a:rPr lang="en-GB" sz="1400" b="1" i="0" u="sng" strike="noStrike">
                          <a:effectLst/>
                          <a:latin typeface="Arial Rounded MT Bold" panose="020F0704030504030204" pitchFamily="34" charset="0"/>
                          <a:ea typeface="Calibri" panose="020F0502020204030204" pitchFamily="34" charset="0"/>
                          <a:cs typeface="Times New Roman" panose="02020603050405020304" pitchFamily="18" charset="0"/>
                        </a:rPr>
                        <a:t>Option</a:t>
                      </a:r>
                      <a:endParaRPr lang="en-GB" sz="2100" b="0" i="0" u="none" strike="noStrike">
                        <a:effectLst/>
                        <a:latin typeface="Arial" panose="020B0604020202020204" pitchFamily="34" charset="0"/>
                      </a:endParaRPr>
                    </a:p>
                  </a:txBody>
                  <a:tcPr marL="78217" marR="78217" marT="108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a:effectLst/>
                          <a:latin typeface="Arial Rounded MT Bold" panose="020F0704030504030204" pitchFamily="34" charset="0"/>
                          <a:ea typeface="Calibri" panose="020F0502020204030204" pitchFamily="34" charset="0"/>
                          <a:cs typeface="Times New Roman" panose="02020603050405020304" pitchFamily="18" charset="0"/>
                        </a:rPr>
                        <a:t>Cauliflower Broccoli &amp; Cheese Bake &amp; Veg  </a:t>
                      </a:r>
                      <a:endParaRPr lang="en-GB" sz="1100" b="0" i="0" u="none" strike="noStrike">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Vegetable Stew &amp; Dumplings, Mash &amp; Veg</a:t>
                      </a:r>
                      <a:endParaRPr lang="en-GB" sz="1100" b="0" i="0" u="none" strike="noStrike" dirty="0">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endParaRPr lang="en-GB" sz="1100" b="0" i="0" u="none" strike="noStrike" dirty="0">
                        <a:effectLst/>
                        <a:latin typeface="Arial" panose="020B0604020202020204" pitchFamily="34" charset="0"/>
                      </a:endParaRPr>
                    </a:p>
                  </a:txBody>
                  <a:tcPr marL="78217" marR="78217" marT="108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3246495"/>
                  </a:ext>
                </a:extLst>
              </a:tr>
              <a:tr h="415956">
                <a:tc>
                  <a:txBody>
                    <a:bodyPr/>
                    <a:lstStyle/>
                    <a:p>
                      <a:pPr algn="ctr" fontAlgn="t">
                        <a:lnSpc>
                          <a:spcPct val="107000"/>
                        </a:lnSpc>
                        <a:spcBef>
                          <a:spcPts val="0"/>
                        </a:spcBef>
                        <a:spcAft>
                          <a:spcPts val="800"/>
                        </a:spcAft>
                      </a:pPr>
                      <a:r>
                        <a:rPr lang="en-GB" sz="1400" b="1" i="0" u="sng" strike="noStrike" dirty="0">
                          <a:effectLst/>
                          <a:latin typeface="Arial Rounded MT Bold" panose="020F0704030504030204" pitchFamily="34" charset="0"/>
                          <a:ea typeface="Calibri" panose="020F0502020204030204" pitchFamily="34" charset="0"/>
                          <a:cs typeface="Times New Roman" panose="02020603050405020304" pitchFamily="18" charset="0"/>
                        </a:rPr>
                        <a:t>Dessert</a:t>
                      </a:r>
                      <a:endParaRPr lang="en-GB" sz="2100" b="0" i="0" u="none" strike="noStrike" dirty="0">
                        <a:effectLst/>
                        <a:latin typeface="Arial" panose="020B0604020202020204" pitchFamily="34" charset="0"/>
                      </a:endParaRPr>
                    </a:p>
                  </a:txBody>
                  <a:tcPr marL="78217" marR="78217" marT="108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a:effectLst/>
                          <a:latin typeface="Arial Rounded MT Bold" panose="020F0704030504030204" pitchFamily="34" charset="0"/>
                          <a:ea typeface="Calibri" panose="020F0502020204030204" pitchFamily="34" charset="0"/>
                          <a:cs typeface="Times New Roman" panose="02020603050405020304" pitchFamily="18" charset="0"/>
                        </a:rPr>
                        <a:t>Sponge Pudding &amp; Custard</a:t>
                      </a:r>
                      <a:endParaRPr lang="en-GB" sz="1100" b="0" i="0" u="none" strike="noStrike">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r>
                        <a:rPr lang="en-GB" sz="1100" b="0" i="0" u="none" strike="noStrike" dirty="0">
                          <a:effectLst/>
                          <a:latin typeface="Arial Rounded MT Bold" panose="020F0704030504030204" pitchFamily="34" charset="0"/>
                          <a:ea typeface="Calibri" panose="020F0502020204030204" pitchFamily="34" charset="0"/>
                          <a:cs typeface="Times New Roman" panose="02020603050405020304" pitchFamily="18" charset="0"/>
                        </a:rPr>
                        <a:t>Apple, Blackberry Crumble &amp; Custard</a:t>
                      </a:r>
                      <a:endParaRPr lang="en-GB" sz="1100" b="0" i="0" u="none" strike="noStrike" dirty="0">
                        <a:effectLst/>
                        <a:latin typeface="Arial" panose="020B0604020202020204" pitchFamily="34" charset="0"/>
                      </a:endParaRPr>
                    </a:p>
                  </a:txBody>
                  <a:tcPr marL="78217" marR="78217" marT="108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07000"/>
                        </a:lnSpc>
                        <a:spcBef>
                          <a:spcPts val="0"/>
                        </a:spcBef>
                        <a:spcAft>
                          <a:spcPts val="800"/>
                        </a:spcAft>
                      </a:pPr>
                      <a:endParaRPr lang="en-GB" sz="1100" b="0" i="0" u="none" strike="noStrike" dirty="0">
                        <a:effectLst/>
                        <a:latin typeface="Arial" panose="020B0604020202020204" pitchFamily="34" charset="0"/>
                      </a:endParaRPr>
                    </a:p>
                  </a:txBody>
                  <a:tcPr marL="78217" marR="78217" marT="10863"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4068741"/>
                  </a:ext>
                </a:extLst>
              </a:tr>
            </a:tbl>
          </a:graphicData>
        </a:graphic>
      </p:graphicFrame>
      <p:pic>
        <p:nvPicPr>
          <p:cNvPr id="5" name="Picture 4" descr="A group of people sitting at tables&#10;&#10;Description automatically generated with medium confidence">
            <a:extLst>
              <a:ext uri="{FF2B5EF4-FFF2-40B4-BE49-F238E27FC236}">
                <a16:creationId xmlns:a16="http://schemas.microsoft.com/office/drawing/2014/main" id="{7155A763-C70A-4BAC-B05E-84D301EB7A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2493" y="114466"/>
            <a:ext cx="7721600" cy="2211917"/>
          </a:xfrm>
          <a:prstGeom prst="rect">
            <a:avLst/>
          </a:prstGeom>
        </p:spPr>
      </p:pic>
    </p:spTree>
    <p:extLst>
      <p:ext uri="{BB962C8B-B14F-4D97-AF65-F5344CB8AC3E}">
        <p14:creationId xmlns:p14="http://schemas.microsoft.com/office/powerpoint/2010/main" val="178672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4D204-8639-4A66-AA96-51EDD9204C30}"/>
              </a:ext>
            </a:extLst>
          </p:cNvPr>
          <p:cNvSpPr>
            <a:spLocks noGrp="1"/>
          </p:cNvSpPr>
          <p:nvPr>
            <p:ph type="title"/>
          </p:nvPr>
        </p:nvSpPr>
        <p:spPr>
          <a:xfrm>
            <a:off x="382955" y="640861"/>
            <a:ext cx="10955215" cy="6017847"/>
          </a:xfrm>
        </p:spPr>
        <p:txBody>
          <a:bodyPr>
            <a:normAutofit fontScale="90000"/>
          </a:bodyPr>
          <a:lstStyle/>
          <a:p>
            <a:r>
              <a:rPr lang="en-GB" u="sng" dirty="0">
                <a:latin typeface="+mn-lt"/>
              </a:rPr>
              <a:t>Dorms:</a:t>
            </a:r>
            <a:br>
              <a:rPr lang="en-GB" dirty="0">
                <a:latin typeface="+mn-lt"/>
              </a:rPr>
            </a:br>
            <a:r>
              <a:rPr lang="en-GB" sz="3200" dirty="0">
                <a:latin typeface="+mn-lt"/>
              </a:rPr>
              <a:t>The children will be sleeping in dormitories which have some bunk beds and some single beds. The rooms have either 5 or 8 beds in them. We have asked the children to name friends they would like to share a room with. They will find out who they are sharing with when we get there.</a:t>
            </a:r>
            <a:br>
              <a:rPr lang="en-GB" sz="3200" dirty="0">
                <a:latin typeface="+mn-lt"/>
              </a:rPr>
            </a:br>
            <a:br>
              <a:rPr lang="en-GB" sz="3200" dirty="0">
                <a:latin typeface="+mn-lt"/>
              </a:rPr>
            </a:br>
            <a:r>
              <a:rPr lang="en-GB" sz="3200" dirty="0">
                <a:latin typeface="+mn-lt"/>
              </a:rPr>
              <a:t>The dorms are all on one level with staff rooms in between them. The children will be supervised throughout the trip and they will know which rooms our staff are in if they need help during the night. </a:t>
            </a:r>
            <a:br>
              <a:rPr lang="en-GB" sz="3200" dirty="0">
                <a:latin typeface="+mn-lt"/>
              </a:rPr>
            </a:br>
            <a:br>
              <a:rPr lang="en-GB" sz="3200" dirty="0">
                <a:latin typeface="+mn-lt"/>
              </a:rPr>
            </a:br>
            <a:r>
              <a:rPr lang="en-GB" sz="3200" dirty="0">
                <a:latin typeface="+mn-lt"/>
              </a:rPr>
              <a:t>There is a male and female bathroom which contains toilets and showers. These are used by our staff too so will be also be supervised. </a:t>
            </a:r>
            <a:br>
              <a:rPr lang="en-GB" sz="3200" dirty="0">
                <a:latin typeface="+mn-lt"/>
              </a:rPr>
            </a:br>
            <a:br>
              <a:rPr lang="en-GB" sz="3200" dirty="0">
                <a:latin typeface="+mn-lt"/>
              </a:rPr>
            </a:br>
            <a:r>
              <a:rPr lang="en-GB" sz="3200" dirty="0">
                <a:latin typeface="+mn-lt"/>
              </a:rPr>
              <a:t>If you think our staff need to know anything that will help your child settle in during the evenings, please let us know.</a:t>
            </a:r>
            <a:br>
              <a:rPr lang="en-GB" dirty="0"/>
            </a:br>
            <a:endParaRPr lang="en-GB" dirty="0"/>
          </a:p>
        </p:txBody>
      </p:sp>
    </p:spTree>
    <p:extLst>
      <p:ext uri="{BB962C8B-B14F-4D97-AF65-F5344CB8AC3E}">
        <p14:creationId xmlns:p14="http://schemas.microsoft.com/office/powerpoint/2010/main" val="602752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924</Words>
  <Application>Microsoft Office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Rounded MT Bold</vt:lpstr>
      <vt:lpstr>Calibri</vt:lpstr>
      <vt:lpstr>Calibri Light</vt:lpstr>
      <vt:lpstr>Wingdings</vt:lpstr>
      <vt:lpstr>Office Theme</vt:lpstr>
      <vt:lpstr>Thorpe Woodlands 2021</vt:lpstr>
      <vt:lpstr>Itinerary: Day One 8.30am – Children to arrive at school and go straight to the hall through the foyer. 9.00am – Coach due to leave school. 10.00am – Arrive at Thorpe Woodlands 10.15am – Welcome briefing, followed by energisers! 12:00pm – Lunch 1.00pm – Team challenges 3.00pm – Activity 1 5.00pm – Free time 5.45pm – Dinner, followed by free time 7.00pm – Campfire &amp; wide games 9.00pm – Shower, wash, teeth and bed 10.00pm – Lights out!  </vt:lpstr>
      <vt:lpstr>Itinerary: Day Two 8.00am – Breakfast 9.00am – Energiser 9.30am – Activity 2 12:00pm – Lunch 1.00pm – Activity 3 3.00pm – Activity 4 5.00pm – Free time 5.45pm – Dinner, followed by free time 7.00pm – Scavenger hunt 9.00pm – Shower, wash, teeth and bed 10.00pm – Lights out!  </vt:lpstr>
      <vt:lpstr>Itinerary: Day Three 8.00am – Breakfast 9.00am – Energiser 9.30am – Activity 5 12:00pm – Lunch 1.00pm – Shelter building 3.00pm – Debrief and depart for school 4.00pm – Aim to arrive back at school around this time.  We will send a message on the parent app with estimated time of arrival home.</vt:lpstr>
      <vt:lpstr>Activities: Caving Archery Climbing Zip wire Canoeing Tree trek Shelter building Team building games Campfire Scavenger hunt </vt:lpstr>
      <vt:lpstr>PowerPoint Presentation</vt:lpstr>
      <vt:lpstr>What to pack:</vt:lpstr>
      <vt:lpstr>Food</vt:lpstr>
      <vt:lpstr>Dorms: The children will be sleeping in dormitories which have some bunk beds and some single beds. The rooms have either 5 or 8 beds in them. We have asked the children to name friends they would like to share a room with. They will find out who they are sharing with when we get there.  The dorms are all on one level with staff rooms in between them. The children will be supervised throughout the trip and they will know which rooms our staff are in if they need help during the night.   There is a male and female bathroom which contains toilets and showers. These are used by our staff too so will be also be supervised.   If you think our staff need to know anything that will help your child settle in during the evenings, please let us know. </vt:lpstr>
      <vt:lpstr>Medical information, consent forms etc:  Please make sure you have completed the Thorpe Woodlands consent form and our school form.  Please speak to Mrs Cooke about medication that we will need to have.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Thorpe Woodlands 2021</dc:title>
  <dc:creator>T Kirton</dc:creator>
  <cp:lastModifiedBy>T Kirton</cp:lastModifiedBy>
  <cp:revision>7</cp:revision>
  <dcterms:created xsi:type="dcterms:W3CDTF">2021-10-03T07:57:27Z</dcterms:created>
  <dcterms:modified xsi:type="dcterms:W3CDTF">2021-10-04T19:15:05Z</dcterms:modified>
</cp:coreProperties>
</file>